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691" r:id="rId4"/>
    <p:sldMasterId id="2147483660" r:id="rId5"/>
  </p:sldMasterIdLst>
  <p:notesMasterIdLst>
    <p:notesMasterId r:id="rId23"/>
  </p:notesMasterIdLst>
  <p:sldIdLst>
    <p:sldId id="256" r:id="rId6"/>
    <p:sldId id="848" r:id="rId7"/>
    <p:sldId id="868" r:id="rId8"/>
    <p:sldId id="873" r:id="rId9"/>
    <p:sldId id="874" r:id="rId10"/>
    <p:sldId id="881" r:id="rId11"/>
    <p:sldId id="882" r:id="rId12"/>
    <p:sldId id="876" r:id="rId13"/>
    <p:sldId id="877" r:id="rId14"/>
    <p:sldId id="878" r:id="rId15"/>
    <p:sldId id="879" r:id="rId16"/>
    <p:sldId id="884" r:id="rId17"/>
    <p:sldId id="875" r:id="rId18"/>
    <p:sldId id="885" r:id="rId19"/>
    <p:sldId id="886" r:id="rId20"/>
    <p:sldId id="865" r:id="rId21"/>
    <p:sldId id="872" r:id="rId22"/>
  </p:sldIdLst>
  <p:sldSz cx="12192000" cy="6858000"/>
  <p:notesSz cx="6858000" cy="9144000"/>
  <p:embeddedFontLst>
    <p:embeddedFont>
      <p:font typeface="Barlow" panose="00000500000000000000" pitchFamily="2"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mbria" panose="02040503050406030204" pitchFamily="18"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Montserrat Light" panose="00000400000000000000" pitchFamily="2" charset="0"/>
      <p:regular r:id="rId40"/>
      <p:italic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026EA83-E01D-458C-A173-6F5C65748A48}">
          <p14:sldIdLst>
            <p14:sldId id="256"/>
            <p14:sldId id="848"/>
            <p14:sldId id="868"/>
            <p14:sldId id="873"/>
            <p14:sldId id="874"/>
            <p14:sldId id="881"/>
            <p14:sldId id="882"/>
            <p14:sldId id="876"/>
            <p14:sldId id="877"/>
            <p14:sldId id="878"/>
            <p14:sldId id="879"/>
            <p14:sldId id="884"/>
            <p14:sldId id="875"/>
            <p14:sldId id="885"/>
            <p14:sldId id="886"/>
            <p14:sldId id="865"/>
            <p14:sldId id="8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i Prasad Deka" initials="JPD" lastIdx="1" clrIdx="0">
    <p:extLst>
      <p:ext uri="{19B8F6BF-5375-455C-9EA6-DF929625EA0E}">
        <p15:presenceInfo xmlns:p15="http://schemas.microsoft.com/office/powerpoint/2012/main" userId="S::jyotiprasad.deka@ideapoke.com::9ede1eb3-b723-4fe1-95d7-1b0123cd5a48" providerId="AD"/>
      </p:ext>
    </p:extLst>
  </p:cmAuthor>
  <p:cmAuthor id="2" name="Vinay Reddy" initials="VR" lastIdx="4" clrIdx="1">
    <p:extLst>
      <p:ext uri="{19B8F6BF-5375-455C-9EA6-DF929625EA0E}">
        <p15:presenceInfo xmlns:p15="http://schemas.microsoft.com/office/powerpoint/2012/main" userId="S::vinay.reddy@ideapoke.com::a05fc638-c9fe-4057-9993-ff5cc1b2f27b" providerId="AD"/>
      </p:ext>
    </p:extLst>
  </p:cmAuthor>
  <p:cmAuthor id="3" name="Kiran Banothu" initials="KB" lastIdx="4" clrIdx="2">
    <p:extLst>
      <p:ext uri="{19B8F6BF-5375-455C-9EA6-DF929625EA0E}">
        <p15:presenceInfo xmlns:p15="http://schemas.microsoft.com/office/powerpoint/2012/main" userId="S::kiran.banothu@ideapoke.com::9e91e516-287e-4c0f-a0e2-5bb2ada64102" providerId="AD"/>
      </p:ext>
    </p:extLst>
  </p:cmAuthor>
  <p:cmAuthor id="4" name="Debi Prasad Mishra" initials="DPM" lastIdx="1" clrIdx="3">
    <p:extLst>
      <p:ext uri="{19B8F6BF-5375-455C-9EA6-DF929625EA0E}">
        <p15:presenceInfo xmlns:p15="http://schemas.microsoft.com/office/powerpoint/2012/main" userId="S::debip.mishra@ideapoke.com::a7411dfe-e681-4d64-b2f8-94a02cae34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47"/>
    <a:srgbClr val="FA5206"/>
    <a:srgbClr val="1A927B"/>
    <a:srgbClr val="FFCD2F"/>
    <a:srgbClr val="FF7C33"/>
    <a:srgbClr val="2B8980"/>
    <a:srgbClr val="BE645A"/>
    <a:srgbClr val="57AEDF"/>
    <a:srgbClr val="FF7528"/>
    <a:srgbClr val="3734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7CE22-07E6-C899-F44D-D0BE032EA085}" v="29" dt="2021-10-05T04:51:43.060"/>
    <p1510:client id="{1F9892E6-766C-A6CE-37D0-1D774D3FAAD3}" v="1" dt="2021-10-07T11:53:40.531"/>
    <p1510:client id="{21512E4A-CD34-D4A4-B5E9-35016BE04CB2}" v="4" dt="2021-10-05T09:45:00.106"/>
    <p1510:client id="{49DAE62D-DC63-8AF2-37F5-DAEAC0C3C9EF}" v="60" dt="2021-10-05T05:40:10.653"/>
    <p1510:client id="{5D06A69E-A291-1955-95A8-5C212F9CE033}" v="3" dt="2021-10-04T04:10:36.183"/>
    <p1510:client id="{6E9FFCDD-F5C6-8195-A2FA-0978D73341D4}" v="1" dt="2021-12-28T09:57:09.384"/>
    <p1510:client id="{74787FF3-9030-C0CA-E18C-73E469A83C92}" v="4" dt="2021-10-05T10:24:47.840"/>
    <p1510:client id="{83DE20EF-7233-BE6D-57DE-25BD0C71DA40}" v="32" dt="2021-10-05T12:08:48.460"/>
    <p1510:client id="{B5260EDC-43C1-C4FA-31D9-2F588A6F26FF}" v="76" dt="2021-10-10T13:39:50.981"/>
    <p1510:client id="{BDD2DA0C-CB92-2A62-BD23-464A360A67F9}" v="862" dt="2021-10-05T11:07:56.755"/>
    <p1510:client id="{CB57CC8C-6EF9-815C-5892-C0EFFEFDC8A4}" v="23" dt="2021-10-05T04:43:40.279"/>
  </p1510:revLst>
</p1510:revInfo>
</file>

<file path=ppt/tableStyles.xml><?xml version="1.0" encoding="utf-8"?>
<a:tblStyleLst xmlns:a="http://schemas.openxmlformats.org/drawingml/2006/main" def="{83BCBCAD-0A55-4A4E-BFC6-A1356CCD3447}">
  <a:tblStyle styleId="{83BCBCAD-0A55-4A4E-BFC6-A1356CCD344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6.fntdata"/><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ika TA" userId="S::niharika.ta@ideapoke.com::00b31efb-0bfc-4585-b0fc-ae83c8909560" providerId="AD" clId="Web-{1F9892E6-766C-A6CE-37D0-1D774D3FAAD3}"/>
    <pc:docChg chg="modSld">
      <pc:chgData name="Niharika TA" userId="S::niharika.ta@ideapoke.com::00b31efb-0bfc-4585-b0fc-ae83c8909560" providerId="AD" clId="Web-{1F9892E6-766C-A6CE-37D0-1D774D3FAAD3}" dt="2021-10-07T11:53:40.531" v="0" actId="1076"/>
      <pc:docMkLst>
        <pc:docMk/>
      </pc:docMkLst>
      <pc:sldChg chg="modSp">
        <pc:chgData name="Niharika TA" userId="S::niharika.ta@ideapoke.com::00b31efb-0bfc-4585-b0fc-ae83c8909560" providerId="AD" clId="Web-{1F9892E6-766C-A6CE-37D0-1D774D3FAAD3}" dt="2021-10-07T11:53:40.531" v="0" actId="1076"/>
        <pc:sldMkLst>
          <pc:docMk/>
          <pc:sldMk cId="1132083056" sldId="848"/>
        </pc:sldMkLst>
        <pc:spChg chg="mod">
          <ac:chgData name="Niharika TA" userId="S::niharika.ta@ideapoke.com::00b31efb-0bfc-4585-b0fc-ae83c8909560" providerId="AD" clId="Web-{1F9892E6-766C-A6CE-37D0-1D774D3FAAD3}" dt="2021-10-07T11:53:40.531" v="0" actId="1076"/>
          <ac:spMkLst>
            <pc:docMk/>
            <pc:sldMk cId="1132083056" sldId="848"/>
            <ac:spMk id="7" creationId="{85746054-CC5A-455F-A8B4-3BF0C3F2E447}"/>
          </ac:spMkLst>
        </pc:spChg>
      </pc:sldChg>
    </pc:docChg>
  </pc:docChgLst>
  <pc:docChgLst>
    <pc:chgData name="Indu U" userId="S::uravakonda.indu@ideapoke.com::e76d65ba-ff21-4c9e-b564-15f7d4199a96" providerId="AD" clId="Web-{CB57CC8C-6EF9-815C-5892-C0EFFEFDC8A4}"/>
    <pc:docChg chg="addSld delSld modSld addMainMaster modMainMaster modSection">
      <pc:chgData name="Indu U" userId="S::uravakonda.indu@ideapoke.com::e76d65ba-ff21-4c9e-b564-15f7d4199a96" providerId="AD" clId="Web-{CB57CC8C-6EF9-815C-5892-C0EFFEFDC8A4}" dt="2021-10-05T04:43:40.279" v="20" actId="1076"/>
      <pc:docMkLst>
        <pc:docMk/>
      </pc:docMkLst>
      <pc:sldChg chg="del">
        <pc:chgData name="Indu U" userId="S::uravakonda.indu@ideapoke.com::e76d65ba-ff21-4c9e-b564-15f7d4199a96" providerId="AD" clId="Web-{CB57CC8C-6EF9-815C-5892-C0EFFEFDC8A4}" dt="2021-10-05T04:42:48.840" v="1"/>
        <pc:sldMkLst>
          <pc:docMk/>
          <pc:sldMk cId="3232520197" sldId="790"/>
        </pc:sldMkLst>
      </pc:sldChg>
      <pc:sldChg chg="addSp delSp modSp add">
        <pc:chgData name="Indu U" userId="S::uravakonda.indu@ideapoke.com::e76d65ba-ff21-4c9e-b564-15f7d4199a96" providerId="AD" clId="Web-{CB57CC8C-6EF9-815C-5892-C0EFFEFDC8A4}" dt="2021-10-05T04:43:40.279" v="20" actId="1076"/>
        <pc:sldMkLst>
          <pc:docMk/>
          <pc:sldMk cId="1132083056" sldId="848"/>
        </pc:sldMkLst>
        <pc:spChg chg="del mod">
          <ac:chgData name="Indu U" userId="S::uravakonda.indu@ideapoke.com::e76d65ba-ff21-4c9e-b564-15f7d4199a96" providerId="AD" clId="Web-{CB57CC8C-6EF9-815C-5892-C0EFFEFDC8A4}" dt="2021-10-05T04:43:36.076" v="11"/>
          <ac:spMkLst>
            <pc:docMk/>
            <pc:sldMk cId="1132083056" sldId="848"/>
            <ac:spMk id="13" creationId="{FE23BE08-E594-4BC8-835A-EAB0660DF146}"/>
          </ac:spMkLst>
        </pc:spChg>
        <pc:spChg chg="del">
          <ac:chgData name="Indu U" userId="S::uravakonda.indu@ideapoke.com::e76d65ba-ff21-4c9e-b564-15f7d4199a96" providerId="AD" clId="Web-{CB57CC8C-6EF9-815C-5892-C0EFFEFDC8A4}" dt="2021-10-05T04:43:30.622" v="8"/>
          <ac:spMkLst>
            <pc:docMk/>
            <pc:sldMk cId="1132083056" sldId="848"/>
            <ac:spMk id="14" creationId="{A4B66A53-884C-4967-A3A8-9CB10FF2DAE0}"/>
          </ac:spMkLst>
        </pc:spChg>
        <pc:spChg chg="del">
          <ac:chgData name="Indu U" userId="S::uravakonda.indu@ideapoke.com::e76d65ba-ff21-4c9e-b564-15f7d4199a96" providerId="AD" clId="Web-{CB57CC8C-6EF9-815C-5892-C0EFFEFDC8A4}" dt="2021-10-05T04:43:26.638" v="7"/>
          <ac:spMkLst>
            <pc:docMk/>
            <pc:sldMk cId="1132083056" sldId="848"/>
            <ac:spMk id="15" creationId="{64B6C5FE-2988-4815-A84D-B89877B0D3B7}"/>
          </ac:spMkLst>
        </pc:spChg>
        <pc:spChg chg="del">
          <ac:chgData name="Indu U" userId="S::uravakonda.indu@ideapoke.com::e76d65ba-ff21-4c9e-b564-15f7d4199a96" providerId="AD" clId="Web-{CB57CC8C-6EF9-815C-5892-C0EFFEFDC8A4}" dt="2021-10-05T04:43:26.638" v="6"/>
          <ac:spMkLst>
            <pc:docMk/>
            <pc:sldMk cId="1132083056" sldId="848"/>
            <ac:spMk id="16" creationId="{0E32A555-C9A2-47DA-BEAD-650AC7895223}"/>
          </ac:spMkLst>
        </pc:spChg>
        <pc:spChg chg="del">
          <ac:chgData name="Indu U" userId="S::uravakonda.indu@ideapoke.com::e76d65ba-ff21-4c9e-b564-15f7d4199a96" providerId="AD" clId="Web-{CB57CC8C-6EF9-815C-5892-C0EFFEFDC8A4}" dt="2021-10-05T04:43:26.638" v="5"/>
          <ac:spMkLst>
            <pc:docMk/>
            <pc:sldMk cId="1132083056" sldId="848"/>
            <ac:spMk id="17" creationId="{94DFD8EA-902F-4783-B207-339BEF40B58F}"/>
          </ac:spMkLst>
        </pc:spChg>
        <pc:spChg chg="del">
          <ac:chgData name="Indu U" userId="S::uravakonda.indu@ideapoke.com::e76d65ba-ff21-4c9e-b564-15f7d4199a96" providerId="AD" clId="Web-{CB57CC8C-6EF9-815C-5892-C0EFFEFDC8A4}" dt="2021-10-05T04:43:26.638" v="4"/>
          <ac:spMkLst>
            <pc:docMk/>
            <pc:sldMk cId="1132083056" sldId="848"/>
            <ac:spMk id="18" creationId="{FE687012-83E0-4766-85BC-B5411AA0DF3B}"/>
          </ac:spMkLst>
        </pc:spChg>
        <pc:spChg chg="add mod">
          <ac:chgData name="Indu U" userId="S::uravakonda.indu@ideapoke.com::e76d65ba-ff21-4c9e-b564-15f7d4199a96" providerId="AD" clId="Web-{CB57CC8C-6EF9-815C-5892-C0EFFEFDC8A4}" dt="2021-10-05T04:43:40.216" v="13" actId="1076"/>
          <ac:spMkLst>
            <pc:docMk/>
            <pc:sldMk cId="1132083056" sldId="848"/>
            <ac:spMk id="19" creationId="{A8926141-3C89-4D16-AB27-CF4375E1782C}"/>
          </ac:spMkLst>
        </pc:spChg>
        <pc:spChg chg="add mod">
          <ac:chgData name="Indu U" userId="S::uravakonda.indu@ideapoke.com::e76d65ba-ff21-4c9e-b564-15f7d4199a96" providerId="AD" clId="Web-{CB57CC8C-6EF9-815C-5892-C0EFFEFDC8A4}" dt="2021-10-05T04:43:40.248" v="14" actId="1076"/>
          <ac:spMkLst>
            <pc:docMk/>
            <pc:sldMk cId="1132083056" sldId="848"/>
            <ac:spMk id="20" creationId="{AFD59406-E3BF-4EDD-AE5A-53F56E27015D}"/>
          </ac:spMkLst>
        </pc:spChg>
        <pc:spChg chg="add mod">
          <ac:chgData name="Indu U" userId="S::uravakonda.indu@ideapoke.com::e76d65ba-ff21-4c9e-b564-15f7d4199a96" providerId="AD" clId="Web-{CB57CC8C-6EF9-815C-5892-C0EFFEFDC8A4}" dt="2021-10-05T04:43:40.248" v="15" actId="1076"/>
          <ac:spMkLst>
            <pc:docMk/>
            <pc:sldMk cId="1132083056" sldId="848"/>
            <ac:spMk id="21" creationId="{D003EC31-9204-41B0-84A3-C66F9CA60CB3}"/>
          </ac:spMkLst>
        </pc:spChg>
        <pc:spChg chg="del">
          <ac:chgData name="Indu U" userId="S::uravakonda.indu@ideapoke.com::e76d65ba-ff21-4c9e-b564-15f7d4199a96" providerId="AD" clId="Web-{CB57CC8C-6EF9-815C-5892-C0EFFEFDC8A4}" dt="2021-10-05T04:43:26.638" v="3"/>
          <ac:spMkLst>
            <pc:docMk/>
            <pc:sldMk cId="1132083056" sldId="848"/>
            <ac:spMk id="22" creationId="{CDC5558C-8E3C-4553-9B1F-01321FCC8294}"/>
          </ac:spMkLst>
        </pc:spChg>
        <pc:spChg chg="del">
          <ac:chgData name="Indu U" userId="S::uravakonda.indu@ideapoke.com::e76d65ba-ff21-4c9e-b564-15f7d4199a96" providerId="AD" clId="Web-{CB57CC8C-6EF9-815C-5892-C0EFFEFDC8A4}" dt="2021-10-05T04:43:26.638" v="2"/>
          <ac:spMkLst>
            <pc:docMk/>
            <pc:sldMk cId="1132083056" sldId="848"/>
            <ac:spMk id="23" creationId="{DCD0B02A-F6B4-467D-B8F0-AB9567DFE385}"/>
          </ac:spMkLst>
        </pc:spChg>
        <pc:spChg chg="add mod">
          <ac:chgData name="Indu U" userId="S::uravakonda.indu@ideapoke.com::e76d65ba-ff21-4c9e-b564-15f7d4199a96" providerId="AD" clId="Web-{CB57CC8C-6EF9-815C-5892-C0EFFEFDC8A4}" dt="2021-10-05T04:43:40.263" v="16" actId="1076"/>
          <ac:spMkLst>
            <pc:docMk/>
            <pc:sldMk cId="1132083056" sldId="848"/>
            <ac:spMk id="24" creationId="{A9CCE85E-C018-41CB-AB98-0AA18C4A8BDE}"/>
          </ac:spMkLst>
        </pc:spChg>
        <pc:spChg chg="add mod">
          <ac:chgData name="Indu U" userId="S::uravakonda.indu@ideapoke.com::e76d65ba-ff21-4c9e-b564-15f7d4199a96" providerId="AD" clId="Web-{CB57CC8C-6EF9-815C-5892-C0EFFEFDC8A4}" dt="2021-10-05T04:43:40.263" v="17" actId="1076"/>
          <ac:spMkLst>
            <pc:docMk/>
            <pc:sldMk cId="1132083056" sldId="848"/>
            <ac:spMk id="25" creationId="{E4921BE9-19A2-4156-8EDA-C82303961641}"/>
          </ac:spMkLst>
        </pc:spChg>
        <pc:spChg chg="add mod">
          <ac:chgData name="Indu U" userId="S::uravakonda.indu@ideapoke.com::e76d65ba-ff21-4c9e-b564-15f7d4199a96" providerId="AD" clId="Web-{CB57CC8C-6EF9-815C-5892-C0EFFEFDC8A4}" dt="2021-10-05T04:43:40.263" v="18" actId="1076"/>
          <ac:spMkLst>
            <pc:docMk/>
            <pc:sldMk cId="1132083056" sldId="848"/>
            <ac:spMk id="26" creationId="{C6BC1AED-1187-4A0E-B896-7F695804B4E1}"/>
          </ac:spMkLst>
        </pc:spChg>
        <pc:spChg chg="add mod">
          <ac:chgData name="Indu U" userId="S::uravakonda.indu@ideapoke.com::e76d65ba-ff21-4c9e-b564-15f7d4199a96" providerId="AD" clId="Web-{CB57CC8C-6EF9-815C-5892-C0EFFEFDC8A4}" dt="2021-10-05T04:43:40.279" v="19" actId="1076"/>
          <ac:spMkLst>
            <pc:docMk/>
            <pc:sldMk cId="1132083056" sldId="848"/>
            <ac:spMk id="27" creationId="{734184F5-568A-46C0-840D-78AE9415A003}"/>
          </ac:spMkLst>
        </pc:spChg>
        <pc:spChg chg="add mod">
          <ac:chgData name="Indu U" userId="S::uravakonda.indu@ideapoke.com::e76d65ba-ff21-4c9e-b564-15f7d4199a96" providerId="AD" clId="Web-{CB57CC8C-6EF9-815C-5892-C0EFFEFDC8A4}" dt="2021-10-05T04:43:40.279" v="20" actId="1076"/>
          <ac:spMkLst>
            <pc:docMk/>
            <pc:sldMk cId="1132083056" sldId="848"/>
            <ac:spMk id="28" creationId="{41C273F7-DC9D-4CB0-9A8A-9C71E65889F1}"/>
          </ac:spMkLst>
        </pc:spChg>
      </pc:sldChg>
      <pc:sldMasterChg chg="add addSldLayout">
        <pc:chgData name="Indu U" userId="S::uravakonda.indu@ideapoke.com::e76d65ba-ff21-4c9e-b564-15f7d4199a96" providerId="AD" clId="Web-{CB57CC8C-6EF9-815C-5892-C0EFFEFDC8A4}" dt="2021-10-05T04:42:46.278" v="0"/>
        <pc:sldMasterMkLst>
          <pc:docMk/>
          <pc:sldMasterMk cId="2460954070" sldId="2147483660"/>
        </pc:sldMasterMkLst>
        <pc:sldLayoutChg chg="add">
          <pc:chgData name="Indu U" userId="S::uravakonda.indu@ideapoke.com::e76d65ba-ff21-4c9e-b564-15f7d4199a96" providerId="AD" clId="Web-{CB57CC8C-6EF9-815C-5892-C0EFFEFDC8A4}" dt="2021-10-05T04:42:46.278" v="0"/>
          <pc:sldLayoutMkLst>
            <pc:docMk/>
            <pc:sldMasterMk cId="2460954070" sldId="2147483660"/>
            <pc:sldLayoutMk cId="2385387890" sldId="2147483661"/>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949138452" sldId="2147483662"/>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2591524520" sldId="2147483663"/>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1203092039" sldId="2147483664"/>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733172339" sldId="2147483665"/>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210312558" sldId="2147483666"/>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146388984" sldId="2147483667"/>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171841454" sldId="2147483668"/>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1718958274" sldId="2147483669"/>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2202905451" sldId="2147483670"/>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479445657" sldId="2147483671"/>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773553364" sldId="2147483674"/>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147662077" sldId="2147483692"/>
          </pc:sldLayoutMkLst>
        </pc:sldLayoutChg>
        <pc:sldLayoutChg chg="add">
          <pc:chgData name="Indu U" userId="S::uravakonda.indu@ideapoke.com::e76d65ba-ff21-4c9e-b564-15f7d4199a96" providerId="AD" clId="Web-{CB57CC8C-6EF9-815C-5892-C0EFFEFDC8A4}" dt="2021-10-05T04:42:46.278" v="0"/>
          <pc:sldLayoutMkLst>
            <pc:docMk/>
            <pc:sldMasterMk cId="2460954070" sldId="2147483660"/>
            <pc:sldLayoutMk cId="3313841262" sldId="2147483693"/>
          </pc:sldLayoutMkLst>
        </pc:sldLayoutChg>
      </pc:sldMasterChg>
      <pc:sldMasterChg chg="replId modSldLayout">
        <pc:chgData name="Indu U" userId="S::uravakonda.indu@ideapoke.com::e76d65ba-ff21-4c9e-b564-15f7d4199a96" providerId="AD" clId="Web-{CB57CC8C-6EF9-815C-5892-C0EFFEFDC8A4}" dt="2021-10-05T04:42:46.278" v="0"/>
        <pc:sldMasterMkLst>
          <pc:docMk/>
          <pc:sldMasterMk cId="770113680" sldId="2147483684"/>
        </pc:sldMasterMkLst>
        <pc:sldLayoutChg chg="replId">
          <pc:chgData name="Indu U" userId="S::uravakonda.indu@ideapoke.com::e76d65ba-ff21-4c9e-b564-15f7d4199a96" providerId="AD" clId="Web-{CB57CC8C-6EF9-815C-5892-C0EFFEFDC8A4}" dt="2021-10-05T04:42:46.278" v="0"/>
          <pc:sldLayoutMkLst>
            <pc:docMk/>
            <pc:sldMasterMk cId="770113680" sldId="2147483684"/>
            <pc:sldLayoutMk cId="1056621806" sldId="2147483685"/>
          </pc:sldLayoutMkLst>
        </pc:sldLayoutChg>
        <pc:sldLayoutChg chg="replId">
          <pc:chgData name="Indu U" userId="S::uravakonda.indu@ideapoke.com::e76d65ba-ff21-4c9e-b564-15f7d4199a96" providerId="AD" clId="Web-{CB57CC8C-6EF9-815C-5892-C0EFFEFDC8A4}" dt="2021-10-05T04:42:46.278" v="0"/>
          <pc:sldLayoutMkLst>
            <pc:docMk/>
            <pc:sldMasterMk cId="770113680" sldId="2147483684"/>
            <pc:sldLayoutMk cId="1680461064" sldId="2147483686"/>
          </pc:sldLayoutMkLst>
        </pc:sldLayoutChg>
        <pc:sldLayoutChg chg="replId">
          <pc:chgData name="Indu U" userId="S::uravakonda.indu@ideapoke.com::e76d65ba-ff21-4c9e-b564-15f7d4199a96" providerId="AD" clId="Web-{CB57CC8C-6EF9-815C-5892-C0EFFEFDC8A4}" dt="2021-10-05T04:42:46.278" v="0"/>
          <pc:sldLayoutMkLst>
            <pc:docMk/>
            <pc:sldMasterMk cId="770113680" sldId="2147483684"/>
            <pc:sldLayoutMk cId="4267788333" sldId="2147483687"/>
          </pc:sldLayoutMkLst>
        </pc:sldLayoutChg>
        <pc:sldLayoutChg chg="replId">
          <pc:chgData name="Indu U" userId="S::uravakonda.indu@ideapoke.com::e76d65ba-ff21-4c9e-b564-15f7d4199a96" providerId="AD" clId="Web-{CB57CC8C-6EF9-815C-5892-C0EFFEFDC8A4}" dt="2021-10-05T04:42:46.278" v="0"/>
          <pc:sldLayoutMkLst>
            <pc:docMk/>
            <pc:sldMasterMk cId="770113680" sldId="2147483684"/>
            <pc:sldLayoutMk cId="1708954566" sldId="2147483688"/>
          </pc:sldLayoutMkLst>
        </pc:sldLayoutChg>
        <pc:sldLayoutChg chg="replId">
          <pc:chgData name="Indu U" userId="S::uravakonda.indu@ideapoke.com::e76d65ba-ff21-4c9e-b564-15f7d4199a96" providerId="AD" clId="Web-{CB57CC8C-6EF9-815C-5892-C0EFFEFDC8A4}" dt="2021-10-05T04:42:46.278" v="0"/>
          <pc:sldLayoutMkLst>
            <pc:docMk/>
            <pc:sldMasterMk cId="770113680" sldId="2147483684"/>
            <pc:sldLayoutMk cId="2552991982" sldId="2147483689"/>
          </pc:sldLayoutMkLst>
        </pc:sldLayoutChg>
        <pc:sldLayoutChg chg="replId">
          <pc:chgData name="Indu U" userId="S::uravakonda.indu@ideapoke.com::e76d65ba-ff21-4c9e-b564-15f7d4199a96" providerId="AD" clId="Web-{CB57CC8C-6EF9-815C-5892-C0EFFEFDC8A4}" dt="2021-10-05T04:42:46.278" v="0"/>
          <pc:sldLayoutMkLst>
            <pc:docMk/>
            <pc:sldMasterMk cId="770113680" sldId="2147483684"/>
            <pc:sldLayoutMk cId="3726316617" sldId="2147483690"/>
          </pc:sldLayoutMkLst>
        </pc:sldLayoutChg>
      </pc:sldMasterChg>
      <pc:sldMasterChg chg="replId modSldLayout">
        <pc:chgData name="Indu U" userId="S::uravakonda.indu@ideapoke.com::e76d65ba-ff21-4c9e-b564-15f7d4199a96" providerId="AD" clId="Web-{CB57CC8C-6EF9-815C-5892-C0EFFEFDC8A4}" dt="2021-10-05T04:42:46.278" v="0"/>
        <pc:sldMasterMkLst>
          <pc:docMk/>
          <pc:sldMasterMk cId="0" sldId="2147483691"/>
        </pc:sldMasterMkLst>
        <pc:sldLayoutChg chg="replId">
          <pc:chgData name="Indu U" userId="S::uravakonda.indu@ideapoke.com::e76d65ba-ff21-4c9e-b564-15f7d4199a96" providerId="AD" clId="Web-{CB57CC8C-6EF9-815C-5892-C0EFFEFDC8A4}" dt="2021-10-05T04:42:46.278" v="0"/>
          <pc:sldLayoutMkLst>
            <pc:docMk/>
            <pc:sldMasterMk cId="0" sldId="2147483691"/>
            <pc:sldLayoutMk cId="602226125" sldId="2147483680"/>
          </pc:sldLayoutMkLst>
        </pc:sldLayoutChg>
        <pc:sldLayoutChg chg="replId">
          <pc:chgData name="Indu U" userId="S::uravakonda.indu@ideapoke.com::e76d65ba-ff21-4c9e-b564-15f7d4199a96" providerId="AD" clId="Web-{CB57CC8C-6EF9-815C-5892-C0EFFEFDC8A4}" dt="2021-10-05T04:42:46.278" v="0"/>
          <pc:sldLayoutMkLst>
            <pc:docMk/>
            <pc:sldMasterMk cId="0" sldId="2147483691"/>
            <pc:sldLayoutMk cId="1291014091" sldId="2147483681"/>
          </pc:sldLayoutMkLst>
        </pc:sldLayoutChg>
        <pc:sldLayoutChg chg="replId">
          <pc:chgData name="Indu U" userId="S::uravakonda.indu@ideapoke.com::e76d65ba-ff21-4c9e-b564-15f7d4199a96" providerId="AD" clId="Web-{CB57CC8C-6EF9-815C-5892-C0EFFEFDC8A4}" dt="2021-10-05T04:42:46.278" v="0"/>
          <pc:sldLayoutMkLst>
            <pc:docMk/>
            <pc:sldMasterMk cId="0" sldId="2147483691"/>
            <pc:sldLayoutMk cId="2348255137" sldId="2147483682"/>
          </pc:sldLayoutMkLst>
        </pc:sldLayoutChg>
        <pc:sldLayoutChg chg="replId">
          <pc:chgData name="Indu U" userId="S::uravakonda.indu@ideapoke.com::e76d65ba-ff21-4c9e-b564-15f7d4199a96" providerId="AD" clId="Web-{CB57CC8C-6EF9-815C-5892-C0EFFEFDC8A4}" dt="2021-10-05T04:42:46.278" v="0"/>
          <pc:sldLayoutMkLst>
            <pc:docMk/>
            <pc:sldMasterMk cId="0" sldId="2147483691"/>
            <pc:sldLayoutMk cId="2721962890" sldId="2147483683"/>
          </pc:sldLayoutMkLst>
        </pc:sldLayoutChg>
        <pc:sldLayoutChg chg="replId">
          <pc:chgData name="Indu U" userId="S::uravakonda.indu@ideapoke.com::e76d65ba-ff21-4c9e-b564-15f7d4199a96" providerId="AD" clId="Web-{CB57CC8C-6EF9-815C-5892-C0EFFEFDC8A4}" dt="2021-10-05T04:42:46.278" v="0"/>
          <pc:sldLayoutMkLst>
            <pc:docMk/>
            <pc:sldMasterMk cId="0" sldId="2147483691"/>
            <pc:sldLayoutMk cId="0" sldId="2147483694"/>
          </pc:sldLayoutMkLst>
        </pc:sldLayoutChg>
      </pc:sldMasterChg>
    </pc:docChg>
  </pc:docChgLst>
  <pc:docChgLst>
    <pc:chgData name="Indu U" userId="S::uravakonda.indu@ideapoke.com::e76d65ba-ff21-4c9e-b564-15f7d4199a96" providerId="AD" clId="Web-{83DE20EF-7233-BE6D-57DE-25BD0C71DA40}"/>
    <pc:docChg chg="delSld modSld modSection">
      <pc:chgData name="Indu U" userId="S::uravakonda.indu@ideapoke.com::e76d65ba-ff21-4c9e-b564-15f7d4199a96" providerId="AD" clId="Web-{83DE20EF-7233-BE6D-57DE-25BD0C71DA40}" dt="2021-10-05T12:08:48.460" v="14"/>
      <pc:docMkLst>
        <pc:docMk/>
      </pc:docMkLst>
      <pc:sldChg chg="modSp">
        <pc:chgData name="Indu U" userId="S::uravakonda.indu@ideapoke.com::e76d65ba-ff21-4c9e-b564-15f7d4199a96" providerId="AD" clId="Web-{83DE20EF-7233-BE6D-57DE-25BD0C71DA40}" dt="2021-10-05T11:47:35.353" v="11" actId="20577"/>
        <pc:sldMkLst>
          <pc:docMk/>
          <pc:sldMk cId="1132083056" sldId="848"/>
        </pc:sldMkLst>
        <pc:spChg chg="mod">
          <ac:chgData name="Indu U" userId="S::uravakonda.indu@ideapoke.com::e76d65ba-ff21-4c9e-b564-15f7d4199a96" providerId="AD" clId="Web-{83DE20EF-7233-BE6D-57DE-25BD0C71DA40}" dt="2021-10-05T11:47:17.837" v="7" actId="20577"/>
          <ac:spMkLst>
            <pc:docMk/>
            <pc:sldMk cId="1132083056" sldId="848"/>
            <ac:spMk id="24" creationId="{A9CCE85E-C018-41CB-AB98-0AA18C4A8BDE}"/>
          </ac:spMkLst>
        </pc:spChg>
        <pc:spChg chg="mod">
          <ac:chgData name="Indu U" userId="S::uravakonda.indu@ideapoke.com::e76d65ba-ff21-4c9e-b564-15f7d4199a96" providerId="AD" clId="Web-{83DE20EF-7233-BE6D-57DE-25BD0C71DA40}" dt="2021-10-05T11:47:28.353" v="9" actId="20577"/>
          <ac:spMkLst>
            <pc:docMk/>
            <pc:sldMk cId="1132083056" sldId="848"/>
            <ac:spMk id="26" creationId="{C6BC1AED-1187-4A0E-B896-7F695804B4E1}"/>
          </ac:spMkLst>
        </pc:spChg>
        <pc:spChg chg="mod">
          <ac:chgData name="Indu U" userId="S::uravakonda.indu@ideapoke.com::e76d65ba-ff21-4c9e-b564-15f7d4199a96" providerId="AD" clId="Web-{83DE20EF-7233-BE6D-57DE-25BD0C71DA40}" dt="2021-10-05T11:47:35.353" v="11" actId="20577"/>
          <ac:spMkLst>
            <pc:docMk/>
            <pc:sldMk cId="1132083056" sldId="848"/>
            <ac:spMk id="28" creationId="{41C273F7-DC9D-4CB0-9A8A-9C71E65889F1}"/>
          </ac:spMkLst>
        </pc:spChg>
      </pc:sldChg>
      <pc:sldChg chg="modSp del">
        <pc:chgData name="Indu U" userId="S::uravakonda.indu@ideapoke.com::e76d65ba-ff21-4c9e-b564-15f7d4199a96" providerId="AD" clId="Web-{83DE20EF-7233-BE6D-57DE-25BD0C71DA40}" dt="2021-10-05T12:08:48.460" v="14"/>
        <pc:sldMkLst>
          <pc:docMk/>
          <pc:sldMk cId="713268644" sldId="880"/>
        </pc:sldMkLst>
        <pc:spChg chg="mod">
          <ac:chgData name="Indu U" userId="S::uravakonda.indu@ideapoke.com::e76d65ba-ff21-4c9e-b564-15f7d4199a96" providerId="AD" clId="Web-{83DE20EF-7233-BE6D-57DE-25BD0C71DA40}" dt="2021-10-05T12:00:43.267" v="13" actId="20577"/>
          <ac:spMkLst>
            <pc:docMk/>
            <pc:sldMk cId="713268644" sldId="880"/>
            <ac:spMk id="12" creationId="{BBD84ECF-2CA2-45C1-91B8-277397A14463}"/>
          </ac:spMkLst>
        </pc:spChg>
      </pc:sldChg>
    </pc:docChg>
  </pc:docChgLst>
  <pc:docChgLst>
    <pc:chgData name="Debi Prasad Mishra" userId="a7411dfe-e681-4d64-b2f8-94a02cae34b8" providerId="ADAL" clId="{B7D0DAB3-3BF1-4965-91B7-840765C0035D}"/>
    <pc:docChg chg="modSld">
      <pc:chgData name="Debi Prasad Mishra" userId="a7411dfe-e681-4d64-b2f8-94a02cae34b8" providerId="ADAL" clId="{B7D0DAB3-3BF1-4965-91B7-840765C0035D}" dt="2021-10-04T04:04:50.668" v="0" actId="1076"/>
      <pc:docMkLst>
        <pc:docMk/>
      </pc:docMkLst>
      <pc:sldChg chg="modSp mod">
        <pc:chgData name="Debi Prasad Mishra" userId="a7411dfe-e681-4d64-b2f8-94a02cae34b8" providerId="ADAL" clId="{B7D0DAB3-3BF1-4965-91B7-840765C0035D}" dt="2021-10-04T04:04:50.668" v="0" actId="1076"/>
        <pc:sldMkLst>
          <pc:docMk/>
          <pc:sldMk cId="1600612863" sldId="846"/>
        </pc:sldMkLst>
        <pc:spChg chg="mod">
          <ac:chgData name="Debi Prasad Mishra" userId="a7411dfe-e681-4d64-b2f8-94a02cae34b8" providerId="ADAL" clId="{B7D0DAB3-3BF1-4965-91B7-840765C0035D}" dt="2021-10-04T04:04:50.668" v="0" actId="1076"/>
          <ac:spMkLst>
            <pc:docMk/>
            <pc:sldMk cId="1600612863" sldId="846"/>
            <ac:spMk id="12" creationId="{BBD84ECF-2CA2-45C1-91B8-277397A14463}"/>
          </ac:spMkLst>
        </pc:spChg>
      </pc:sldChg>
    </pc:docChg>
  </pc:docChgLst>
  <pc:docChgLst>
    <pc:chgData name="Indu U" userId="S::uravakonda.indu@ideapoke.com::e76d65ba-ff21-4c9e-b564-15f7d4199a96" providerId="AD" clId="Web-{B5260EDC-43C1-C4FA-31D9-2F588A6F26FF}"/>
    <pc:docChg chg="addSld delSld modSld sldOrd modSection">
      <pc:chgData name="Indu U" userId="S::uravakonda.indu@ideapoke.com::e76d65ba-ff21-4c9e-b564-15f7d4199a96" providerId="AD" clId="Web-{B5260EDC-43C1-C4FA-31D9-2F588A6F26FF}" dt="2021-10-10T13:39:49.965" v="58" actId="20577"/>
      <pc:docMkLst>
        <pc:docMk/>
      </pc:docMkLst>
      <pc:sldChg chg="addSp delSp modSp add del replId">
        <pc:chgData name="Indu U" userId="S::uravakonda.indu@ideapoke.com::e76d65ba-ff21-4c9e-b564-15f7d4199a96" providerId="AD" clId="Web-{B5260EDC-43C1-C4FA-31D9-2F588A6F26FF}" dt="2021-10-10T09:43:12.073" v="28"/>
        <pc:sldMkLst>
          <pc:docMk/>
          <pc:sldMk cId="45185631" sldId="883"/>
        </pc:sldMkLst>
        <pc:spChg chg="del">
          <ac:chgData name="Indu U" userId="S::uravakonda.indu@ideapoke.com::e76d65ba-ff21-4c9e-b564-15f7d4199a96" providerId="AD" clId="Web-{B5260EDC-43C1-C4FA-31D9-2F588A6F26FF}" dt="2021-10-10T09:38:15.851" v="7"/>
          <ac:spMkLst>
            <pc:docMk/>
            <pc:sldMk cId="45185631" sldId="883"/>
            <ac:spMk id="10" creationId="{E0DEA25F-49A3-4019-8381-82E2F24C6800}"/>
          </ac:spMkLst>
        </pc:spChg>
        <pc:spChg chg="del mod">
          <ac:chgData name="Indu U" userId="S::uravakonda.indu@ideapoke.com::e76d65ba-ff21-4c9e-b564-15f7d4199a96" providerId="AD" clId="Web-{B5260EDC-43C1-C4FA-31D9-2F588A6F26FF}" dt="2021-10-10T09:38:15.758" v="6"/>
          <ac:spMkLst>
            <pc:docMk/>
            <pc:sldMk cId="45185631" sldId="883"/>
            <ac:spMk id="12" creationId="{BBD84ECF-2CA2-45C1-91B8-277397A14463}"/>
          </ac:spMkLst>
        </pc:spChg>
        <pc:picChg chg="add del mod">
          <ac:chgData name="Indu U" userId="S::uravakonda.indu@ideapoke.com::e76d65ba-ff21-4c9e-b564-15f7d4199a96" providerId="AD" clId="Web-{B5260EDC-43C1-C4FA-31D9-2F588A6F26FF}" dt="2021-10-10T09:39:55.290" v="11"/>
          <ac:picMkLst>
            <pc:docMk/>
            <pc:sldMk cId="45185631" sldId="883"/>
            <ac:picMk id="2" creationId="{69751346-884A-4778-B8B5-8AE7E4B7F82E}"/>
          </ac:picMkLst>
        </pc:picChg>
        <pc:picChg chg="add mod">
          <ac:chgData name="Indu U" userId="S::uravakonda.indu@ideapoke.com::e76d65ba-ff21-4c9e-b564-15f7d4199a96" providerId="AD" clId="Web-{B5260EDC-43C1-C4FA-31D9-2F588A6F26FF}" dt="2021-10-10T09:42:22.432" v="16" actId="1076"/>
          <ac:picMkLst>
            <pc:docMk/>
            <pc:sldMk cId="45185631" sldId="883"/>
            <ac:picMk id="3" creationId="{516D5697-E092-409B-AFF1-7AFB6484D93F}"/>
          </ac:picMkLst>
        </pc:picChg>
      </pc:sldChg>
      <pc:sldChg chg="new del">
        <pc:chgData name="Indu U" userId="S::uravakonda.indu@ideapoke.com::e76d65ba-ff21-4c9e-b564-15f7d4199a96" providerId="AD" clId="Web-{B5260EDC-43C1-C4FA-31D9-2F588A6F26FF}" dt="2021-10-10T09:38:05.648" v="1"/>
        <pc:sldMkLst>
          <pc:docMk/>
          <pc:sldMk cId="4090089277" sldId="883"/>
        </pc:sldMkLst>
      </pc:sldChg>
      <pc:sldChg chg="add del replId">
        <pc:chgData name="Indu U" userId="S::uravakonda.indu@ideapoke.com::e76d65ba-ff21-4c9e-b564-15f7d4199a96" providerId="AD" clId="Web-{B5260EDC-43C1-C4FA-31D9-2F588A6F26FF}" dt="2021-10-10T09:42:37.120" v="18"/>
        <pc:sldMkLst>
          <pc:docMk/>
          <pc:sldMk cId="2656499516" sldId="884"/>
        </pc:sldMkLst>
      </pc:sldChg>
      <pc:sldChg chg="addSp delSp modSp add replId">
        <pc:chgData name="Indu U" userId="S::uravakonda.indu@ideapoke.com::e76d65ba-ff21-4c9e-b564-15f7d4199a96" providerId="AD" clId="Web-{B5260EDC-43C1-C4FA-31D9-2F588A6F26FF}" dt="2021-10-10T09:43:30.667" v="30" actId="1076"/>
        <pc:sldMkLst>
          <pc:docMk/>
          <pc:sldMk cId="3641542579" sldId="884"/>
        </pc:sldMkLst>
        <pc:picChg chg="add mod">
          <ac:chgData name="Indu U" userId="S::uravakonda.indu@ideapoke.com::e76d65ba-ff21-4c9e-b564-15f7d4199a96" providerId="AD" clId="Web-{B5260EDC-43C1-C4FA-31D9-2F588A6F26FF}" dt="2021-10-10T09:43:30.667" v="30" actId="1076"/>
          <ac:picMkLst>
            <pc:docMk/>
            <pc:sldMk cId="3641542579" sldId="884"/>
            <ac:picMk id="2" creationId="{2B87234E-CC4A-4F65-9C80-EE653C3787B1}"/>
          </ac:picMkLst>
        </pc:picChg>
        <pc:picChg chg="del">
          <ac:chgData name="Indu U" userId="S::uravakonda.indu@ideapoke.com::e76d65ba-ff21-4c9e-b564-15f7d4199a96" providerId="AD" clId="Web-{B5260EDC-43C1-C4FA-31D9-2F588A6F26FF}" dt="2021-10-10T09:42:44.167" v="20"/>
          <ac:picMkLst>
            <pc:docMk/>
            <pc:sldMk cId="3641542579" sldId="884"/>
            <ac:picMk id="3" creationId="{516D5697-E092-409B-AFF1-7AFB6484D93F}"/>
          </ac:picMkLst>
        </pc:picChg>
      </pc:sldChg>
      <pc:sldChg chg="addSp delSp modSp add ord replId">
        <pc:chgData name="Indu U" userId="S::uravakonda.indu@ideapoke.com::e76d65ba-ff21-4c9e-b564-15f7d4199a96" providerId="AD" clId="Web-{B5260EDC-43C1-C4FA-31D9-2F588A6F26FF}" dt="2021-10-10T09:46:21.247" v="41"/>
        <pc:sldMkLst>
          <pc:docMk/>
          <pc:sldMk cId="249956407" sldId="885"/>
        </pc:sldMkLst>
        <pc:picChg chg="del">
          <ac:chgData name="Indu U" userId="S::uravakonda.indu@ideapoke.com::e76d65ba-ff21-4c9e-b564-15f7d4199a96" providerId="AD" clId="Web-{B5260EDC-43C1-C4FA-31D9-2F588A6F26FF}" dt="2021-10-10T09:45:33.012" v="32"/>
          <ac:picMkLst>
            <pc:docMk/>
            <pc:sldMk cId="249956407" sldId="885"/>
            <ac:picMk id="2" creationId="{2B87234E-CC4A-4F65-9C80-EE653C3787B1}"/>
          </ac:picMkLst>
        </pc:picChg>
        <pc:picChg chg="add mod">
          <ac:chgData name="Indu U" userId="S::uravakonda.indu@ideapoke.com::e76d65ba-ff21-4c9e-b564-15f7d4199a96" providerId="AD" clId="Web-{B5260EDC-43C1-C4FA-31D9-2F588A6F26FF}" dt="2021-10-10T09:46:11.435" v="40"/>
          <ac:picMkLst>
            <pc:docMk/>
            <pc:sldMk cId="249956407" sldId="885"/>
            <ac:picMk id="3" creationId="{9C93718C-DE79-44F9-B13B-E579E8596449}"/>
          </ac:picMkLst>
        </pc:picChg>
      </pc:sldChg>
      <pc:sldChg chg="addSp delSp modSp add replId">
        <pc:chgData name="Indu U" userId="S::uravakonda.indu@ideapoke.com::e76d65ba-ff21-4c9e-b564-15f7d4199a96" providerId="AD" clId="Web-{B5260EDC-43C1-C4FA-31D9-2F588A6F26FF}" dt="2021-10-10T13:39:49.965" v="58" actId="20577"/>
        <pc:sldMkLst>
          <pc:docMk/>
          <pc:sldMk cId="787028594" sldId="886"/>
        </pc:sldMkLst>
        <pc:spChg chg="add mod">
          <ac:chgData name="Indu U" userId="S::uravakonda.indu@ideapoke.com::e76d65ba-ff21-4c9e-b564-15f7d4199a96" providerId="AD" clId="Web-{B5260EDC-43C1-C4FA-31D9-2F588A6F26FF}" dt="2021-10-10T13:39:49.965" v="58" actId="20577"/>
          <ac:spMkLst>
            <pc:docMk/>
            <pc:sldMk cId="787028594" sldId="886"/>
            <ac:spMk id="4" creationId="{A1AC11FD-815E-4FBC-9D97-BB43EBD63416}"/>
          </ac:spMkLst>
        </pc:spChg>
        <pc:picChg chg="add mod">
          <ac:chgData name="Indu U" userId="S::uravakonda.indu@ideapoke.com::e76d65ba-ff21-4c9e-b564-15f7d4199a96" providerId="AD" clId="Web-{B5260EDC-43C1-C4FA-31D9-2F588A6F26FF}" dt="2021-10-10T13:39:05.227" v="47" actId="1076"/>
          <ac:picMkLst>
            <pc:docMk/>
            <pc:sldMk cId="787028594" sldId="886"/>
            <ac:picMk id="2" creationId="{F53ECDA4-993D-4DD9-8D57-353A9C4A366D}"/>
          </ac:picMkLst>
        </pc:picChg>
        <pc:picChg chg="del">
          <ac:chgData name="Indu U" userId="S::uravakonda.indu@ideapoke.com::e76d65ba-ff21-4c9e-b564-15f7d4199a96" providerId="AD" clId="Web-{B5260EDC-43C1-C4FA-31D9-2F588A6F26FF}" dt="2021-10-10T13:38:40.085" v="43"/>
          <ac:picMkLst>
            <pc:docMk/>
            <pc:sldMk cId="787028594" sldId="886"/>
            <ac:picMk id="3" creationId="{9C93718C-DE79-44F9-B13B-E579E8596449}"/>
          </ac:picMkLst>
        </pc:picChg>
      </pc:sldChg>
    </pc:docChg>
  </pc:docChgLst>
  <pc:docChgLst>
    <pc:chgData name="Shravya Nayak" userId="S::shravya.nayak@ideapoke.com::e4c61d94-c145-4784-9dd6-d2ff9c6e226a" providerId="AD" clId="Web-{21512E4A-CD34-D4A4-B5E9-35016BE04CB2}"/>
    <pc:docChg chg="addSld modSection">
      <pc:chgData name="Shravya Nayak" userId="S::shravya.nayak@ideapoke.com::e4c61d94-c145-4784-9dd6-d2ff9c6e226a" providerId="AD" clId="Web-{21512E4A-CD34-D4A4-B5E9-35016BE04CB2}" dt="2021-10-05T09:45:00.106" v="3"/>
      <pc:docMkLst>
        <pc:docMk/>
      </pc:docMkLst>
      <pc:sldChg chg="add">
        <pc:chgData name="Shravya Nayak" userId="S::shravya.nayak@ideapoke.com::e4c61d94-c145-4784-9dd6-d2ff9c6e226a" providerId="AD" clId="Web-{21512E4A-CD34-D4A4-B5E9-35016BE04CB2}" dt="2021-10-05T09:43:52.229" v="0"/>
        <pc:sldMkLst>
          <pc:docMk/>
          <pc:sldMk cId="912745460" sldId="877"/>
        </pc:sldMkLst>
      </pc:sldChg>
      <pc:sldChg chg="add">
        <pc:chgData name="Shravya Nayak" userId="S::shravya.nayak@ideapoke.com::e4c61d94-c145-4784-9dd6-d2ff9c6e226a" providerId="AD" clId="Web-{21512E4A-CD34-D4A4-B5E9-35016BE04CB2}" dt="2021-10-05T09:44:00.448" v="1"/>
        <pc:sldMkLst>
          <pc:docMk/>
          <pc:sldMk cId="3616014522" sldId="878"/>
        </pc:sldMkLst>
      </pc:sldChg>
      <pc:sldChg chg="add">
        <pc:chgData name="Shravya Nayak" userId="S::shravya.nayak@ideapoke.com::e4c61d94-c145-4784-9dd6-d2ff9c6e226a" providerId="AD" clId="Web-{21512E4A-CD34-D4A4-B5E9-35016BE04CB2}" dt="2021-10-05T09:44:47.762" v="2"/>
        <pc:sldMkLst>
          <pc:docMk/>
          <pc:sldMk cId="1532851710" sldId="879"/>
        </pc:sldMkLst>
      </pc:sldChg>
      <pc:sldChg chg="add">
        <pc:chgData name="Shravya Nayak" userId="S::shravya.nayak@ideapoke.com::e4c61d94-c145-4784-9dd6-d2ff9c6e226a" providerId="AD" clId="Web-{21512E4A-CD34-D4A4-B5E9-35016BE04CB2}" dt="2021-10-05T09:45:00.106" v="3"/>
        <pc:sldMkLst>
          <pc:docMk/>
          <pc:sldMk cId="713268644" sldId="880"/>
        </pc:sldMkLst>
      </pc:sldChg>
    </pc:docChg>
  </pc:docChgLst>
  <pc:docChgLst>
    <pc:chgData name="Shravya Nayak" userId="S::shravya.nayak@ideapoke.com::e4c61d94-c145-4784-9dd6-d2ff9c6e226a" providerId="AD" clId="Web-{6E9FFCDD-F5C6-8195-A2FA-0978D73341D4}"/>
    <pc:docChg chg="modSld">
      <pc:chgData name="Shravya Nayak" userId="S::shravya.nayak@ideapoke.com::e4c61d94-c145-4784-9dd6-d2ff9c6e226a" providerId="AD" clId="Web-{6E9FFCDD-F5C6-8195-A2FA-0978D73341D4}" dt="2021-12-28T09:57:09.384" v="0" actId="1076"/>
      <pc:docMkLst>
        <pc:docMk/>
      </pc:docMkLst>
      <pc:sldChg chg="modSp">
        <pc:chgData name="Shravya Nayak" userId="S::shravya.nayak@ideapoke.com::e4c61d94-c145-4784-9dd6-d2ff9c6e226a" providerId="AD" clId="Web-{6E9FFCDD-F5C6-8195-A2FA-0978D73341D4}" dt="2021-12-28T09:57:09.384" v="0" actId="1076"/>
        <pc:sldMkLst>
          <pc:docMk/>
          <pc:sldMk cId="787028594" sldId="886"/>
        </pc:sldMkLst>
        <pc:picChg chg="mod">
          <ac:chgData name="Shravya Nayak" userId="S::shravya.nayak@ideapoke.com::e4c61d94-c145-4784-9dd6-d2ff9c6e226a" providerId="AD" clId="Web-{6E9FFCDD-F5C6-8195-A2FA-0978D73341D4}" dt="2021-12-28T09:57:09.384" v="0" actId="1076"/>
          <ac:picMkLst>
            <pc:docMk/>
            <pc:sldMk cId="787028594" sldId="886"/>
            <ac:picMk id="2" creationId="{F53ECDA4-993D-4DD9-8D57-353A9C4A366D}"/>
          </ac:picMkLst>
        </pc:picChg>
      </pc:sldChg>
    </pc:docChg>
  </pc:docChgLst>
  <pc:docChgLst>
    <pc:chgData name="Indu U" userId="S::uravakonda.indu@ideapoke.com::e76d65ba-ff21-4c9e-b564-15f7d4199a96" providerId="AD" clId="Web-{5D06A69E-A291-1955-95A8-5C212F9CE033}"/>
    <pc:docChg chg="modSld">
      <pc:chgData name="Indu U" userId="S::uravakonda.indu@ideapoke.com::e76d65ba-ff21-4c9e-b564-15f7d4199a96" providerId="AD" clId="Web-{5D06A69E-A291-1955-95A8-5C212F9CE033}" dt="2021-10-04T04:10:34.417" v="1" actId="20577"/>
      <pc:docMkLst>
        <pc:docMk/>
      </pc:docMkLst>
      <pc:sldChg chg="modSp">
        <pc:chgData name="Indu U" userId="S::uravakonda.indu@ideapoke.com::e76d65ba-ff21-4c9e-b564-15f7d4199a96" providerId="AD" clId="Web-{5D06A69E-A291-1955-95A8-5C212F9CE033}" dt="2021-10-04T04:10:34.417" v="1" actId="20577"/>
        <pc:sldMkLst>
          <pc:docMk/>
          <pc:sldMk cId="3232520197" sldId="790"/>
        </pc:sldMkLst>
        <pc:spChg chg="mod">
          <ac:chgData name="Indu U" userId="S::uravakonda.indu@ideapoke.com::e76d65ba-ff21-4c9e-b564-15f7d4199a96" providerId="AD" clId="Web-{5D06A69E-A291-1955-95A8-5C212F9CE033}" dt="2021-10-04T04:10:34.417" v="1" actId="20577"/>
          <ac:spMkLst>
            <pc:docMk/>
            <pc:sldMk cId="3232520197" sldId="790"/>
            <ac:spMk id="35" creationId="{96AF9A75-1FB5-445B-9718-3B7B3CF8087F}"/>
          </ac:spMkLst>
        </pc:spChg>
      </pc:sldChg>
    </pc:docChg>
  </pc:docChgLst>
  <pc:docChgLst>
    <pc:chgData name="Sonali Biswal" userId="S::sonali.biswal@ideapoke.com::6789d966-753c-4ade-b1e6-64974e52f05b" providerId="AD" clId="Web-{74787FF3-9030-C0CA-E18C-73E469A83C92}"/>
    <pc:docChg chg="modSld">
      <pc:chgData name="Sonali Biswal" userId="S::sonali.biswal@ideapoke.com::6789d966-753c-4ade-b1e6-64974e52f05b" providerId="AD" clId="Web-{74787FF3-9030-C0CA-E18C-73E469A83C92}" dt="2021-10-05T10:24:44.371" v="3" actId="20577"/>
      <pc:docMkLst>
        <pc:docMk/>
      </pc:docMkLst>
      <pc:sldChg chg="modSp">
        <pc:chgData name="Sonali Biswal" userId="S::sonali.biswal@ideapoke.com::6789d966-753c-4ade-b1e6-64974e52f05b" providerId="AD" clId="Web-{74787FF3-9030-C0CA-E18C-73E469A83C92}" dt="2021-10-05T10:24:44.371" v="3" actId="20577"/>
        <pc:sldMkLst>
          <pc:docMk/>
          <pc:sldMk cId="837545614" sldId="874"/>
        </pc:sldMkLst>
        <pc:spChg chg="mod">
          <ac:chgData name="Sonali Biswal" userId="S::sonali.biswal@ideapoke.com::6789d966-753c-4ade-b1e6-64974e52f05b" providerId="AD" clId="Web-{74787FF3-9030-C0CA-E18C-73E469A83C92}" dt="2021-10-05T10:24:44.371" v="3" actId="20577"/>
          <ac:spMkLst>
            <pc:docMk/>
            <pc:sldMk cId="837545614" sldId="874"/>
            <ac:spMk id="10" creationId="{E1A79537-0502-4F36-833B-131096813407}"/>
          </ac:spMkLst>
        </pc:spChg>
      </pc:sldChg>
    </pc:docChg>
  </pc:docChgLst>
  <pc:docChgLst>
    <pc:chgData name="Indu U" userId="S::uravakonda.indu@ideapoke.com::e76d65ba-ff21-4c9e-b564-15f7d4199a96" providerId="AD" clId="Web-{BDD2DA0C-CB92-2A62-BD23-464A360A67F9}"/>
    <pc:docChg chg="addSld delSld modSld sldOrd modSection">
      <pc:chgData name="Indu U" userId="S::uravakonda.indu@ideapoke.com::e76d65ba-ff21-4c9e-b564-15f7d4199a96" providerId="AD" clId="Web-{BDD2DA0C-CB92-2A62-BD23-464A360A67F9}" dt="2021-10-05T11:07:56.755" v="562" actId="20577"/>
      <pc:docMkLst>
        <pc:docMk/>
      </pc:docMkLst>
      <pc:sldChg chg="modSp">
        <pc:chgData name="Indu U" userId="S::uravakonda.indu@ideapoke.com::e76d65ba-ff21-4c9e-b564-15f7d4199a96" providerId="AD" clId="Web-{BDD2DA0C-CB92-2A62-BD23-464A360A67F9}" dt="2021-10-05T11:07:56.755" v="562" actId="20577"/>
        <pc:sldMkLst>
          <pc:docMk/>
          <pc:sldMk cId="552038619" sldId="256"/>
        </pc:sldMkLst>
        <pc:spChg chg="mod">
          <ac:chgData name="Indu U" userId="S::uravakonda.indu@ideapoke.com::e76d65ba-ff21-4c9e-b564-15f7d4199a96" providerId="AD" clId="Web-{BDD2DA0C-CB92-2A62-BD23-464A360A67F9}" dt="2021-10-05T11:07:56.755" v="562" actId="20577"/>
          <ac:spMkLst>
            <pc:docMk/>
            <pc:sldMk cId="552038619" sldId="256"/>
            <ac:spMk id="3" creationId="{9B47C87C-B1B2-4D72-B188-2883A3A10681}"/>
          </ac:spMkLst>
        </pc:spChg>
      </pc:sldChg>
      <pc:sldChg chg="modSp">
        <pc:chgData name="Indu U" userId="S::uravakonda.indu@ideapoke.com::e76d65ba-ff21-4c9e-b564-15f7d4199a96" providerId="AD" clId="Web-{BDD2DA0C-CB92-2A62-BD23-464A360A67F9}" dt="2021-10-05T09:19:27.763" v="48" actId="20577"/>
        <pc:sldMkLst>
          <pc:docMk/>
          <pc:sldMk cId="1132083056" sldId="848"/>
        </pc:sldMkLst>
        <pc:spChg chg="mod">
          <ac:chgData name="Indu U" userId="S::uravakonda.indu@ideapoke.com::e76d65ba-ff21-4c9e-b564-15f7d4199a96" providerId="AD" clId="Web-{BDD2DA0C-CB92-2A62-BD23-464A360A67F9}" dt="2021-10-05T09:19:27.763" v="48" actId="20577"/>
          <ac:spMkLst>
            <pc:docMk/>
            <pc:sldMk cId="1132083056" sldId="848"/>
            <ac:spMk id="19" creationId="{A8926141-3C89-4D16-AB27-CF4375E1782C}"/>
          </ac:spMkLst>
        </pc:spChg>
      </pc:sldChg>
      <pc:sldChg chg="del">
        <pc:chgData name="Indu U" userId="S::uravakonda.indu@ideapoke.com::e76d65ba-ff21-4c9e-b564-15f7d4199a96" providerId="AD" clId="Web-{BDD2DA0C-CB92-2A62-BD23-464A360A67F9}" dt="2021-10-05T11:02:10.480" v="505"/>
        <pc:sldMkLst>
          <pc:docMk/>
          <pc:sldMk cId="3592956513" sldId="862"/>
        </pc:sldMkLst>
      </pc:sldChg>
      <pc:sldChg chg="del">
        <pc:chgData name="Indu U" userId="S::uravakonda.indu@ideapoke.com::e76d65ba-ff21-4c9e-b564-15f7d4199a96" providerId="AD" clId="Web-{BDD2DA0C-CB92-2A62-BD23-464A360A67F9}" dt="2021-10-05T11:02:06.292" v="504"/>
        <pc:sldMkLst>
          <pc:docMk/>
          <pc:sldMk cId="1736783912" sldId="863"/>
        </pc:sldMkLst>
      </pc:sldChg>
      <pc:sldChg chg="delSp modSp del">
        <pc:chgData name="Indu U" userId="S::uravakonda.indu@ideapoke.com::e76d65ba-ff21-4c9e-b564-15f7d4199a96" providerId="AD" clId="Web-{BDD2DA0C-CB92-2A62-BD23-464A360A67F9}" dt="2021-10-05T11:00:51.978" v="503"/>
        <pc:sldMkLst>
          <pc:docMk/>
          <pc:sldMk cId="3554906883" sldId="864"/>
        </pc:sldMkLst>
        <pc:spChg chg="mod">
          <ac:chgData name="Indu U" userId="S::uravakonda.indu@ideapoke.com::e76d65ba-ff21-4c9e-b564-15f7d4199a96" providerId="AD" clId="Web-{BDD2DA0C-CB92-2A62-BD23-464A360A67F9}" dt="2021-10-05T10:59:35.304" v="488" actId="20577"/>
          <ac:spMkLst>
            <pc:docMk/>
            <pc:sldMk cId="3554906883" sldId="864"/>
            <ac:spMk id="3" creationId="{E65FB0E8-363A-4439-B344-BB1EBF7CACE4}"/>
          </ac:spMkLst>
        </pc:spChg>
        <pc:spChg chg="del">
          <ac:chgData name="Indu U" userId="S::uravakonda.indu@ideapoke.com::e76d65ba-ff21-4c9e-b564-15f7d4199a96" providerId="AD" clId="Web-{BDD2DA0C-CB92-2A62-BD23-464A360A67F9}" dt="2021-10-05T09:25:15.549" v="108"/>
          <ac:spMkLst>
            <pc:docMk/>
            <pc:sldMk cId="3554906883" sldId="864"/>
            <ac:spMk id="4" creationId="{2BB46EAE-3163-40E2-8935-BC4F7BD24C73}"/>
          </ac:spMkLst>
        </pc:spChg>
      </pc:sldChg>
      <pc:sldChg chg="modSp">
        <pc:chgData name="Indu U" userId="S::uravakonda.indu@ideapoke.com::e76d65ba-ff21-4c9e-b564-15f7d4199a96" providerId="AD" clId="Web-{BDD2DA0C-CB92-2A62-BD23-464A360A67F9}" dt="2021-10-05T11:02:22.152" v="508" actId="20577"/>
        <pc:sldMkLst>
          <pc:docMk/>
          <pc:sldMk cId="2479496732" sldId="865"/>
        </pc:sldMkLst>
        <pc:spChg chg="mod">
          <ac:chgData name="Indu U" userId="S::uravakonda.indu@ideapoke.com::e76d65ba-ff21-4c9e-b564-15f7d4199a96" providerId="AD" clId="Web-{BDD2DA0C-CB92-2A62-BD23-464A360A67F9}" dt="2021-10-05T11:02:22.152" v="508" actId="20577"/>
          <ac:spMkLst>
            <pc:docMk/>
            <pc:sldMk cId="2479496732" sldId="865"/>
            <ac:spMk id="2" creationId="{0F4AB1FF-B1E3-4873-B588-DE5EE0C53739}"/>
          </ac:spMkLst>
        </pc:spChg>
      </pc:sldChg>
      <pc:sldChg chg="del">
        <pc:chgData name="Indu U" userId="S::uravakonda.indu@ideapoke.com::e76d65ba-ff21-4c9e-b564-15f7d4199a96" providerId="AD" clId="Web-{BDD2DA0C-CB92-2A62-BD23-464A360A67F9}" dt="2021-10-05T08:52:21.603" v="42"/>
        <pc:sldMkLst>
          <pc:docMk/>
          <pc:sldMk cId="3488856094" sldId="866"/>
        </pc:sldMkLst>
      </pc:sldChg>
      <pc:sldChg chg="del">
        <pc:chgData name="Indu U" userId="S::uravakonda.indu@ideapoke.com::e76d65ba-ff21-4c9e-b564-15f7d4199a96" providerId="AD" clId="Web-{BDD2DA0C-CB92-2A62-BD23-464A360A67F9}" dt="2021-10-05T08:50:54.457" v="23"/>
        <pc:sldMkLst>
          <pc:docMk/>
          <pc:sldMk cId="2080251566" sldId="867"/>
        </pc:sldMkLst>
      </pc:sldChg>
      <pc:sldChg chg="del">
        <pc:chgData name="Indu U" userId="S::uravakonda.indu@ideapoke.com::e76d65ba-ff21-4c9e-b564-15f7d4199a96" providerId="AD" clId="Web-{BDD2DA0C-CB92-2A62-BD23-464A360A67F9}" dt="2021-10-05T09:43:06.723" v="217"/>
        <pc:sldMkLst>
          <pc:docMk/>
          <pc:sldMk cId="123987200" sldId="870"/>
        </pc:sldMkLst>
      </pc:sldChg>
      <pc:sldChg chg="del">
        <pc:chgData name="Indu U" userId="S::uravakonda.indu@ideapoke.com::e76d65ba-ff21-4c9e-b564-15f7d4199a96" providerId="AD" clId="Web-{BDD2DA0C-CB92-2A62-BD23-464A360A67F9}" dt="2021-10-05T09:42:58.707" v="216"/>
        <pc:sldMkLst>
          <pc:docMk/>
          <pc:sldMk cId="721706034" sldId="871"/>
        </pc:sldMkLst>
      </pc:sldChg>
      <pc:sldChg chg="addSp delSp modSp">
        <pc:chgData name="Indu U" userId="S::uravakonda.indu@ideapoke.com::e76d65ba-ff21-4c9e-b564-15f7d4199a96" providerId="AD" clId="Web-{BDD2DA0C-CB92-2A62-BD23-464A360A67F9}" dt="2021-10-05T09:23:28.512" v="93" actId="20577"/>
        <pc:sldMkLst>
          <pc:docMk/>
          <pc:sldMk cId="2579805648" sldId="873"/>
        </pc:sldMkLst>
        <pc:spChg chg="add del">
          <ac:chgData name="Indu U" userId="S::uravakonda.indu@ideapoke.com::e76d65ba-ff21-4c9e-b564-15f7d4199a96" providerId="AD" clId="Web-{BDD2DA0C-CB92-2A62-BD23-464A360A67F9}" dt="2021-10-05T09:23:23.496" v="92"/>
          <ac:spMkLst>
            <pc:docMk/>
            <pc:sldMk cId="2579805648" sldId="873"/>
            <ac:spMk id="4" creationId="{3EEA49E5-D204-495F-8774-97E1E91AFF04}"/>
          </ac:spMkLst>
        </pc:spChg>
        <pc:spChg chg="mod">
          <ac:chgData name="Indu U" userId="S::uravakonda.indu@ideapoke.com::e76d65ba-ff21-4c9e-b564-15f7d4199a96" providerId="AD" clId="Web-{BDD2DA0C-CB92-2A62-BD23-464A360A67F9}" dt="2021-10-05T09:23:28.512" v="93" actId="20577"/>
          <ac:spMkLst>
            <pc:docMk/>
            <pc:sldMk cId="2579805648" sldId="873"/>
            <ac:spMk id="8" creationId="{41753C14-11AC-42F6-BA02-3AF99B349D2A}"/>
          </ac:spMkLst>
        </pc:spChg>
        <pc:spChg chg="add del mod">
          <ac:chgData name="Indu U" userId="S::uravakonda.indu@ideapoke.com::e76d65ba-ff21-4c9e-b564-15f7d4199a96" providerId="AD" clId="Web-{BDD2DA0C-CB92-2A62-BD23-464A360A67F9}" dt="2021-10-05T09:19:53.436" v="54"/>
          <ac:spMkLst>
            <pc:docMk/>
            <pc:sldMk cId="2579805648" sldId="873"/>
            <ac:spMk id="9" creationId="{B44ACE62-088A-4A83-BD6B-1CF8545E05A5}"/>
          </ac:spMkLst>
        </pc:spChg>
      </pc:sldChg>
      <pc:sldChg chg="addSp delSp modSp add replId">
        <pc:chgData name="Indu U" userId="S::uravakonda.indu@ideapoke.com::e76d65ba-ff21-4c9e-b564-15f7d4199a96" providerId="AD" clId="Web-{BDD2DA0C-CB92-2A62-BD23-464A360A67F9}" dt="2021-10-05T10:26:29.985" v="313" actId="20577"/>
        <pc:sldMkLst>
          <pc:docMk/>
          <pc:sldMk cId="837545614" sldId="874"/>
        </pc:sldMkLst>
        <pc:spChg chg="mod">
          <ac:chgData name="Indu U" userId="S::uravakonda.indu@ideapoke.com::e76d65ba-ff21-4c9e-b564-15f7d4199a96" providerId="AD" clId="Web-{BDD2DA0C-CB92-2A62-BD23-464A360A67F9}" dt="2021-10-05T09:34:07.706" v="184" actId="20577"/>
          <ac:spMkLst>
            <pc:docMk/>
            <pc:sldMk cId="837545614" sldId="874"/>
            <ac:spMk id="3" creationId="{914C8AA5-17BD-4238-B338-2E751D94F61A}"/>
          </ac:spMkLst>
        </pc:spChg>
        <pc:spChg chg="add del mod">
          <ac:chgData name="Indu U" userId="S::uravakonda.indu@ideapoke.com::e76d65ba-ff21-4c9e-b564-15f7d4199a96" providerId="AD" clId="Web-{BDD2DA0C-CB92-2A62-BD23-464A360A67F9}" dt="2021-10-05T09:19:36.373" v="49"/>
          <ac:spMkLst>
            <pc:docMk/>
            <pc:sldMk cId="837545614" sldId="874"/>
            <ac:spMk id="4" creationId="{30C1211B-6425-427A-9CD1-BA897FF0B699}"/>
          </ac:spMkLst>
        </pc:spChg>
        <pc:spChg chg="del">
          <ac:chgData name="Indu U" userId="S::uravakonda.indu@ideapoke.com::e76d65ba-ff21-4c9e-b564-15f7d4199a96" providerId="AD" clId="Web-{BDD2DA0C-CB92-2A62-BD23-464A360A67F9}" dt="2021-10-05T08:49:26.046" v="3"/>
          <ac:spMkLst>
            <pc:docMk/>
            <pc:sldMk cId="837545614" sldId="874"/>
            <ac:spMk id="8" creationId="{41753C14-11AC-42F6-BA02-3AF99B349D2A}"/>
          </ac:spMkLst>
        </pc:spChg>
        <pc:spChg chg="add del mod">
          <ac:chgData name="Indu U" userId="S::uravakonda.indu@ideapoke.com::e76d65ba-ff21-4c9e-b564-15f7d4199a96" providerId="AD" clId="Web-{BDD2DA0C-CB92-2A62-BD23-464A360A67F9}" dt="2021-10-05T10:26:29.985" v="313" actId="20577"/>
          <ac:spMkLst>
            <pc:docMk/>
            <pc:sldMk cId="837545614" sldId="874"/>
            <ac:spMk id="10" creationId="{E1A79537-0502-4F36-833B-131096813407}"/>
          </ac:spMkLst>
        </pc:spChg>
        <pc:graphicFrameChg chg="add del mod modGraphic">
          <ac:chgData name="Indu U" userId="S::uravakonda.indu@ideapoke.com::e76d65ba-ff21-4c9e-b564-15f7d4199a96" providerId="AD" clId="Web-{BDD2DA0C-CB92-2A62-BD23-464A360A67F9}" dt="2021-10-05T10:25:52.187" v="305"/>
          <ac:graphicFrameMkLst>
            <pc:docMk/>
            <pc:sldMk cId="837545614" sldId="874"/>
            <ac:graphicFrameMk id="8" creationId="{6EA621D0-5FE8-4656-A869-6C8F94DE8CA5}"/>
          </ac:graphicFrameMkLst>
        </pc:graphicFrameChg>
      </pc:sldChg>
      <pc:sldChg chg="del">
        <pc:chgData name="Indu U" userId="S::uravakonda.indu@ideapoke.com::e76d65ba-ff21-4c9e-b564-15f7d4199a96" providerId="AD" clId="Web-{BDD2DA0C-CB92-2A62-BD23-464A360A67F9}" dt="2021-10-05T08:49:05.779" v="1"/>
        <pc:sldMkLst>
          <pc:docMk/>
          <pc:sldMk cId="2299243113" sldId="874"/>
        </pc:sldMkLst>
      </pc:sldChg>
      <pc:sldChg chg="modSp add replId">
        <pc:chgData name="Indu U" userId="S::uravakonda.indu@ideapoke.com::e76d65ba-ff21-4c9e-b564-15f7d4199a96" providerId="AD" clId="Web-{BDD2DA0C-CB92-2A62-BD23-464A360A67F9}" dt="2021-10-05T11:07:24.770" v="558" actId="20577"/>
        <pc:sldMkLst>
          <pc:docMk/>
          <pc:sldMk cId="1315295530" sldId="875"/>
        </pc:sldMkLst>
        <pc:spChg chg="mod">
          <ac:chgData name="Indu U" userId="S::uravakonda.indu@ideapoke.com::e76d65ba-ff21-4c9e-b564-15f7d4199a96" providerId="AD" clId="Web-{BDD2DA0C-CB92-2A62-BD23-464A360A67F9}" dt="2021-10-05T09:27:04.087" v="138" actId="20577"/>
          <ac:spMkLst>
            <pc:docMk/>
            <pc:sldMk cId="1315295530" sldId="875"/>
            <ac:spMk id="3" creationId="{914C8AA5-17BD-4238-B338-2E751D94F61A}"/>
          </ac:spMkLst>
        </pc:spChg>
        <pc:spChg chg="mod">
          <ac:chgData name="Indu U" userId="S::uravakonda.indu@ideapoke.com::e76d65ba-ff21-4c9e-b564-15f7d4199a96" providerId="AD" clId="Web-{BDD2DA0C-CB92-2A62-BD23-464A360A67F9}" dt="2021-10-05T11:07:24.770" v="558" actId="20577"/>
          <ac:spMkLst>
            <pc:docMk/>
            <pc:sldMk cId="1315295530" sldId="875"/>
            <ac:spMk id="4" creationId="{30C1211B-6425-427A-9CD1-BA897FF0B699}"/>
          </ac:spMkLst>
        </pc:spChg>
      </pc:sldChg>
      <pc:sldChg chg="del">
        <pc:chgData name="Indu U" userId="S::uravakonda.indu@ideapoke.com::e76d65ba-ff21-4c9e-b564-15f7d4199a96" providerId="AD" clId="Web-{BDD2DA0C-CB92-2A62-BD23-464A360A67F9}" dt="2021-10-05T08:49:05.779" v="0"/>
        <pc:sldMkLst>
          <pc:docMk/>
          <pc:sldMk cId="4009267929" sldId="875"/>
        </pc:sldMkLst>
      </pc:sldChg>
      <pc:sldChg chg="modSp add replId">
        <pc:chgData name="Indu U" userId="S::uravakonda.indu@ideapoke.com::e76d65ba-ff21-4c9e-b564-15f7d4199a96" providerId="AD" clId="Web-{BDD2DA0C-CB92-2A62-BD23-464A360A67F9}" dt="2021-10-05T10:58:00.223" v="482" actId="20577"/>
        <pc:sldMkLst>
          <pc:docMk/>
          <pc:sldMk cId="2219403283" sldId="876"/>
        </pc:sldMkLst>
        <pc:spChg chg="mod">
          <ac:chgData name="Indu U" userId="S::uravakonda.indu@ideapoke.com::e76d65ba-ff21-4c9e-b564-15f7d4199a96" providerId="AD" clId="Web-{BDD2DA0C-CB92-2A62-BD23-464A360A67F9}" dt="2021-10-05T10:58:00.223" v="482" actId="20577"/>
          <ac:spMkLst>
            <pc:docMk/>
            <pc:sldMk cId="2219403283" sldId="876"/>
            <ac:spMk id="10" creationId="{E1A79537-0502-4F36-833B-131096813407}"/>
          </ac:spMkLst>
        </pc:spChg>
      </pc:sldChg>
      <pc:sldChg chg="ord">
        <pc:chgData name="Indu U" userId="S::uravakonda.indu@ideapoke.com::e76d65ba-ff21-4c9e-b564-15f7d4199a96" providerId="AD" clId="Web-{BDD2DA0C-CB92-2A62-BD23-464A360A67F9}" dt="2021-10-05T10:59:10.491" v="486"/>
        <pc:sldMkLst>
          <pc:docMk/>
          <pc:sldMk cId="912745460" sldId="877"/>
        </pc:sldMkLst>
      </pc:sldChg>
      <pc:sldChg chg="ord">
        <pc:chgData name="Indu U" userId="S::uravakonda.indu@ideapoke.com::e76d65ba-ff21-4c9e-b564-15f7d4199a96" providerId="AD" clId="Web-{BDD2DA0C-CB92-2A62-BD23-464A360A67F9}" dt="2021-10-05T10:59:10.491" v="485"/>
        <pc:sldMkLst>
          <pc:docMk/>
          <pc:sldMk cId="3616014522" sldId="878"/>
        </pc:sldMkLst>
      </pc:sldChg>
      <pc:sldChg chg="ord">
        <pc:chgData name="Indu U" userId="S::uravakonda.indu@ideapoke.com::e76d65ba-ff21-4c9e-b564-15f7d4199a96" providerId="AD" clId="Web-{BDD2DA0C-CB92-2A62-BD23-464A360A67F9}" dt="2021-10-05T10:59:10.491" v="484"/>
        <pc:sldMkLst>
          <pc:docMk/>
          <pc:sldMk cId="1532851710" sldId="879"/>
        </pc:sldMkLst>
      </pc:sldChg>
      <pc:sldChg chg="ord">
        <pc:chgData name="Indu U" userId="S::uravakonda.indu@ideapoke.com::e76d65ba-ff21-4c9e-b564-15f7d4199a96" providerId="AD" clId="Web-{BDD2DA0C-CB92-2A62-BD23-464A360A67F9}" dt="2021-10-05T10:59:10.491" v="483"/>
        <pc:sldMkLst>
          <pc:docMk/>
          <pc:sldMk cId="713268644" sldId="880"/>
        </pc:sldMkLst>
      </pc:sldChg>
      <pc:sldChg chg="modSp add replId">
        <pc:chgData name="Indu U" userId="S::uravakonda.indu@ideapoke.com::e76d65ba-ff21-4c9e-b564-15f7d4199a96" providerId="AD" clId="Web-{BDD2DA0C-CB92-2A62-BD23-464A360A67F9}" dt="2021-10-05T10:44:27.498" v="410" actId="20577"/>
        <pc:sldMkLst>
          <pc:docMk/>
          <pc:sldMk cId="2091420378" sldId="881"/>
        </pc:sldMkLst>
        <pc:spChg chg="mod">
          <ac:chgData name="Indu U" userId="S::uravakonda.indu@ideapoke.com::e76d65ba-ff21-4c9e-b564-15f7d4199a96" providerId="AD" clId="Web-{BDD2DA0C-CB92-2A62-BD23-464A360A67F9}" dt="2021-10-05T10:44:27.498" v="410" actId="20577"/>
          <ac:spMkLst>
            <pc:docMk/>
            <pc:sldMk cId="2091420378" sldId="881"/>
            <ac:spMk id="10" creationId="{E1A79537-0502-4F36-833B-131096813407}"/>
          </ac:spMkLst>
        </pc:spChg>
      </pc:sldChg>
      <pc:sldChg chg="modSp add replId">
        <pc:chgData name="Indu U" userId="S::uravakonda.indu@ideapoke.com::e76d65ba-ff21-4c9e-b564-15f7d4199a96" providerId="AD" clId="Web-{BDD2DA0C-CB92-2A62-BD23-464A360A67F9}" dt="2021-10-05T10:44:35.482" v="412" actId="20577"/>
        <pc:sldMkLst>
          <pc:docMk/>
          <pc:sldMk cId="3024838214" sldId="882"/>
        </pc:sldMkLst>
        <pc:spChg chg="mod">
          <ac:chgData name="Indu U" userId="S::uravakonda.indu@ideapoke.com::e76d65ba-ff21-4c9e-b564-15f7d4199a96" providerId="AD" clId="Web-{BDD2DA0C-CB92-2A62-BD23-464A360A67F9}" dt="2021-10-05T10:44:35.482" v="412" actId="20577"/>
          <ac:spMkLst>
            <pc:docMk/>
            <pc:sldMk cId="3024838214" sldId="882"/>
            <ac:spMk id="10" creationId="{E1A79537-0502-4F36-833B-131096813407}"/>
          </ac:spMkLst>
        </pc:spChg>
      </pc:sldChg>
    </pc:docChg>
  </pc:docChgLst>
  <pc:docChgLst>
    <pc:chgData name="Indu U" userId="S::uravakonda.indu@ideapoke.com::e76d65ba-ff21-4c9e-b564-15f7d4199a96" providerId="AD" clId="Web-{0E47CE22-07E6-C899-F44D-D0BE032EA085}"/>
    <pc:docChg chg="addSld delSld modMainMaster modSection">
      <pc:chgData name="Indu U" userId="S::uravakonda.indu@ideapoke.com::e76d65ba-ff21-4c9e-b564-15f7d4199a96" providerId="AD" clId="Web-{0E47CE22-07E6-C899-F44D-D0BE032EA085}" dt="2021-10-05T04:51:43.060" v="28"/>
      <pc:docMkLst>
        <pc:docMk/>
      </pc:docMkLst>
      <pc:sldChg chg="del">
        <pc:chgData name="Indu U" userId="S::uravakonda.indu@ideapoke.com::e76d65ba-ff21-4c9e-b564-15f7d4199a96" providerId="AD" clId="Web-{0E47CE22-07E6-C899-F44D-D0BE032EA085}" dt="2021-10-05T04:49:43.901" v="25"/>
        <pc:sldMkLst>
          <pc:docMk/>
          <pc:sldMk cId="2856678391" sldId="844"/>
        </pc:sldMkLst>
      </pc:sldChg>
      <pc:sldChg chg="del">
        <pc:chgData name="Indu U" userId="S::uravakonda.indu@ideapoke.com::e76d65ba-ff21-4c9e-b564-15f7d4199a96" providerId="AD" clId="Web-{0E47CE22-07E6-C899-F44D-D0BE032EA085}" dt="2021-10-05T04:49:43.885" v="23"/>
        <pc:sldMkLst>
          <pc:docMk/>
          <pc:sldMk cId="1771213270" sldId="845"/>
        </pc:sldMkLst>
      </pc:sldChg>
      <pc:sldChg chg="del">
        <pc:chgData name="Indu U" userId="S::uravakonda.indu@ideapoke.com::e76d65ba-ff21-4c9e-b564-15f7d4199a96" providerId="AD" clId="Web-{0E47CE22-07E6-C899-F44D-D0BE032EA085}" dt="2021-10-05T04:49:43.901" v="24"/>
        <pc:sldMkLst>
          <pc:docMk/>
          <pc:sldMk cId="1600612863" sldId="846"/>
        </pc:sldMkLst>
      </pc:sldChg>
      <pc:sldChg chg="del">
        <pc:chgData name="Indu U" userId="S::uravakonda.indu@ideapoke.com::e76d65ba-ff21-4c9e-b564-15f7d4199a96" providerId="AD" clId="Web-{0E47CE22-07E6-C899-F44D-D0BE032EA085}" dt="2021-10-05T04:51:39.388" v="27"/>
        <pc:sldMkLst>
          <pc:docMk/>
          <pc:sldMk cId="3476902851" sldId="847"/>
        </pc:sldMkLst>
      </pc:sldChg>
      <pc:sldChg chg="add">
        <pc:chgData name="Indu U" userId="S::uravakonda.indu@ideapoke.com::e76d65ba-ff21-4c9e-b564-15f7d4199a96" providerId="AD" clId="Web-{0E47CE22-07E6-C899-F44D-D0BE032EA085}" dt="2021-10-05T04:46:12.380" v="0"/>
        <pc:sldMkLst>
          <pc:docMk/>
          <pc:sldMk cId="752808071" sldId="849"/>
        </pc:sldMkLst>
      </pc:sldChg>
      <pc:sldChg chg="add">
        <pc:chgData name="Indu U" userId="S::uravakonda.indu@ideapoke.com::e76d65ba-ff21-4c9e-b564-15f7d4199a96" providerId="AD" clId="Web-{0E47CE22-07E6-C899-F44D-D0BE032EA085}" dt="2021-10-05T04:46:12.551" v="1"/>
        <pc:sldMkLst>
          <pc:docMk/>
          <pc:sldMk cId="3834338353" sldId="850"/>
        </pc:sldMkLst>
      </pc:sldChg>
      <pc:sldChg chg="add">
        <pc:chgData name="Indu U" userId="S::uravakonda.indu@ideapoke.com::e76d65ba-ff21-4c9e-b564-15f7d4199a96" providerId="AD" clId="Web-{0E47CE22-07E6-C899-F44D-D0BE032EA085}" dt="2021-10-05T04:46:12.708" v="2"/>
        <pc:sldMkLst>
          <pc:docMk/>
          <pc:sldMk cId="675200972" sldId="851"/>
        </pc:sldMkLst>
      </pc:sldChg>
      <pc:sldChg chg="add">
        <pc:chgData name="Indu U" userId="S::uravakonda.indu@ideapoke.com::e76d65ba-ff21-4c9e-b564-15f7d4199a96" providerId="AD" clId="Web-{0E47CE22-07E6-C899-F44D-D0BE032EA085}" dt="2021-10-05T04:46:31.208" v="3"/>
        <pc:sldMkLst>
          <pc:docMk/>
          <pc:sldMk cId="2573845911" sldId="852"/>
        </pc:sldMkLst>
      </pc:sldChg>
      <pc:sldChg chg="add">
        <pc:chgData name="Indu U" userId="S::uravakonda.indu@ideapoke.com::e76d65ba-ff21-4c9e-b564-15f7d4199a96" providerId="AD" clId="Web-{0E47CE22-07E6-C899-F44D-D0BE032EA085}" dt="2021-10-05T04:46:31.349" v="4"/>
        <pc:sldMkLst>
          <pc:docMk/>
          <pc:sldMk cId="2948111897" sldId="853"/>
        </pc:sldMkLst>
      </pc:sldChg>
      <pc:sldChg chg="add">
        <pc:chgData name="Indu U" userId="S::uravakonda.indu@ideapoke.com::e76d65ba-ff21-4c9e-b564-15f7d4199a96" providerId="AD" clId="Web-{0E47CE22-07E6-C899-F44D-D0BE032EA085}" dt="2021-10-05T04:46:31.458" v="5"/>
        <pc:sldMkLst>
          <pc:docMk/>
          <pc:sldMk cId="770413855" sldId="854"/>
        </pc:sldMkLst>
      </pc:sldChg>
      <pc:sldChg chg="add">
        <pc:chgData name="Indu U" userId="S::uravakonda.indu@ideapoke.com::e76d65ba-ff21-4c9e-b564-15f7d4199a96" providerId="AD" clId="Web-{0E47CE22-07E6-C899-F44D-D0BE032EA085}" dt="2021-10-05T04:46:31.614" v="6"/>
        <pc:sldMkLst>
          <pc:docMk/>
          <pc:sldMk cId="1088964624" sldId="855"/>
        </pc:sldMkLst>
      </pc:sldChg>
      <pc:sldChg chg="add">
        <pc:chgData name="Indu U" userId="S::uravakonda.indu@ideapoke.com::e76d65ba-ff21-4c9e-b564-15f7d4199a96" providerId="AD" clId="Web-{0E47CE22-07E6-C899-F44D-D0BE032EA085}" dt="2021-10-05T04:46:31.755" v="7"/>
        <pc:sldMkLst>
          <pc:docMk/>
          <pc:sldMk cId="722913414" sldId="856"/>
        </pc:sldMkLst>
      </pc:sldChg>
      <pc:sldChg chg="add">
        <pc:chgData name="Indu U" userId="S::uravakonda.indu@ideapoke.com::e76d65ba-ff21-4c9e-b564-15f7d4199a96" providerId="AD" clId="Web-{0E47CE22-07E6-C899-F44D-D0BE032EA085}" dt="2021-10-05T04:46:48.834" v="8"/>
        <pc:sldMkLst>
          <pc:docMk/>
          <pc:sldMk cId="510216910" sldId="857"/>
        </pc:sldMkLst>
      </pc:sldChg>
      <pc:sldChg chg="add">
        <pc:chgData name="Indu U" userId="S::uravakonda.indu@ideapoke.com::e76d65ba-ff21-4c9e-b564-15f7d4199a96" providerId="AD" clId="Web-{0E47CE22-07E6-C899-F44D-D0BE032EA085}" dt="2021-10-05T04:46:49.021" v="9"/>
        <pc:sldMkLst>
          <pc:docMk/>
          <pc:sldMk cId="1316808771" sldId="858"/>
        </pc:sldMkLst>
      </pc:sldChg>
      <pc:sldChg chg="add">
        <pc:chgData name="Indu U" userId="S::uravakonda.indu@ideapoke.com::e76d65ba-ff21-4c9e-b564-15f7d4199a96" providerId="AD" clId="Web-{0E47CE22-07E6-C899-F44D-D0BE032EA085}" dt="2021-10-05T04:46:49.146" v="10"/>
        <pc:sldMkLst>
          <pc:docMk/>
          <pc:sldMk cId="4046217380" sldId="859"/>
        </pc:sldMkLst>
      </pc:sldChg>
      <pc:sldChg chg="add">
        <pc:chgData name="Indu U" userId="S::uravakonda.indu@ideapoke.com::e76d65ba-ff21-4c9e-b564-15f7d4199a96" providerId="AD" clId="Web-{0E47CE22-07E6-C899-F44D-D0BE032EA085}" dt="2021-10-05T04:46:49.365" v="11"/>
        <pc:sldMkLst>
          <pc:docMk/>
          <pc:sldMk cId="2860535249" sldId="860"/>
        </pc:sldMkLst>
      </pc:sldChg>
      <pc:sldChg chg="add">
        <pc:chgData name="Indu U" userId="S::uravakonda.indu@ideapoke.com::e76d65ba-ff21-4c9e-b564-15f7d4199a96" providerId="AD" clId="Web-{0E47CE22-07E6-C899-F44D-D0BE032EA085}" dt="2021-10-05T04:46:49.584" v="12"/>
        <pc:sldMkLst>
          <pc:docMk/>
          <pc:sldMk cId="2480788747" sldId="861"/>
        </pc:sldMkLst>
      </pc:sldChg>
      <pc:sldChg chg="add">
        <pc:chgData name="Indu U" userId="S::uravakonda.indu@ideapoke.com::e76d65ba-ff21-4c9e-b564-15f7d4199a96" providerId="AD" clId="Web-{0E47CE22-07E6-C899-F44D-D0BE032EA085}" dt="2021-10-05T04:47:28.538" v="13"/>
        <pc:sldMkLst>
          <pc:docMk/>
          <pc:sldMk cId="3592956513" sldId="862"/>
        </pc:sldMkLst>
      </pc:sldChg>
      <pc:sldChg chg="add">
        <pc:chgData name="Indu U" userId="S::uravakonda.indu@ideapoke.com::e76d65ba-ff21-4c9e-b564-15f7d4199a96" providerId="AD" clId="Web-{0E47CE22-07E6-C899-F44D-D0BE032EA085}" dt="2021-10-05T04:47:28.678" v="14"/>
        <pc:sldMkLst>
          <pc:docMk/>
          <pc:sldMk cId="1736783912" sldId="863"/>
        </pc:sldMkLst>
      </pc:sldChg>
      <pc:sldChg chg="add">
        <pc:chgData name="Indu U" userId="S::uravakonda.indu@ideapoke.com::e76d65ba-ff21-4c9e-b564-15f7d4199a96" providerId="AD" clId="Web-{0E47CE22-07E6-C899-F44D-D0BE032EA085}" dt="2021-10-05T04:47:28.803" v="15"/>
        <pc:sldMkLst>
          <pc:docMk/>
          <pc:sldMk cId="3554906883" sldId="864"/>
        </pc:sldMkLst>
      </pc:sldChg>
      <pc:sldChg chg="add">
        <pc:chgData name="Indu U" userId="S::uravakonda.indu@ideapoke.com::e76d65ba-ff21-4c9e-b564-15f7d4199a96" providerId="AD" clId="Web-{0E47CE22-07E6-C899-F44D-D0BE032EA085}" dt="2021-10-05T04:47:28.913" v="16"/>
        <pc:sldMkLst>
          <pc:docMk/>
          <pc:sldMk cId="2479496732" sldId="865"/>
        </pc:sldMkLst>
      </pc:sldChg>
      <pc:sldChg chg="add">
        <pc:chgData name="Indu U" userId="S::uravakonda.indu@ideapoke.com::e76d65ba-ff21-4c9e-b564-15f7d4199a96" providerId="AD" clId="Web-{0E47CE22-07E6-C899-F44D-D0BE032EA085}" dt="2021-10-05T04:47:29.007" v="17"/>
        <pc:sldMkLst>
          <pc:docMk/>
          <pc:sldMk cId="3488856094" sldId="866"/>
        </pc:sldMkLst>
      </pc:sldChg>
      <pc:sldChg chg="add">
        <pc:chgData name="Indu U" userId="S::uravakonda.indu@ideapoke.com::e76d65ba-ff21-4c9e-b564-15f7d4199a96" providerId="AD" clId="Web-{0E47CE22-07E6-C899-F44D-D0BE032EA085}" dt="2021-10-05T04:47:29.116" v="18"/>
        <pc:sldMkLst>
          <pc:docMk/>
          <pc:sldMk cId="2080251566" sldId="867"/>
        </pc:sldMkLst>
      </pc:sldChg>
      <pc:sldChg chg="add">
        <pc:chgData name="Indu U" userId="S::uravakonda.indu@ideapoke.com::e76d65ba-ff21-4c9e-b564-15f7d4199a96" providerId="AD" clId="Web-{0E47CE22-07E6-C899-F44D-D0BE032EA085}" dt="2021-10-05T04:47:29.303" v="19"/>
        <pc:sldMkLst>
          <pc:docMk/>
          <pc:sldMk cId="830948766" sldId="868"/>
        </pc:sldMkLst>
      </pc:sldChg>
      <pc:sldChg chg="add del">
        <pc:chgData name="Indu U" userId="S::uravakonda.indu@ideapoke.com::e76d65ba-ff21-4c9e-b564-15f7d4199a96" providerId="AD" clId="Web-{0E47CE22-07E6-C899-F44D-D0BE032EA085}" dt="2021-10-05T04:49:43.901" v="26"/>
        <pc:sldMkLst>
          <pc:docMk/>
          <pc:sldMk cId="3675948528" sldId="869"/>
        </pc:sldMkLst>
      </pc:sldChg>
      <pc:sldChg chg="add">
        <pc:chgData name="Indu U" userId="S::uravakonda.indu@ideapoke.com::e76d65ba-ff21-4c9e-b564-15f7d4199a96" providerId="AD" clId="Web-{0E47CE22-07E6-C899-F44D-D0BE032EA085}" dt="2021-10-05T04:49:33.182" v="21"/>
        <pc:sldMkLst>
          <pc:docMk/>
          <pc:sldMk cId="123987200" sldId="870"/>
        </pc:sldMkLst>
      </pc:sldChg>
      <pc:sldChg chg="add">
        <pc:chgData name="Indu U" userId="S::uravakonda.indu@ideapoke.com::e76d65ba-ff21-4c9e-b564-15f7d4199a96" providerId="AD" clId="Web-{0E47CE22-07E6-C899-F44D-D0BE032EA085}" dt="2021-10-05T04:49:33.307" v="22"/>
        <pc:sldMkLst>
          <pc:docMk/>
          <pc:sldMk cId="721706034" sldId="871"/>
        </pc:sldMkLst>
      </pc:sldChg>
      <pc:sldChg chg="add">
        <pc:chgData name="Indu U" userId="S::uravakonda.indu@ideapoke.com::e76d65ba-ff21-4c9e-b564-15f7d4199a96" providerId="AD" clId="Web-{0E47CE22-07E6-C899-F44D-D0BE032EA085}" dt="2021-10-05T04:51:43.060" v="28"/>
        <pc:sldMkLst>
          <pc:docMk/>
          <pc:sldMk cId="1668654422" sldId="872"/>
        </pc:sldMkLst>
      </pc:sldChg>
      <pc:sldMasterChg chg="modSldLayout">
        <pc:chgData name="Indu U" userId="S::uravakonda.indu@ideapoke.com::e76d65ba-ff21-4c9e-b564-15f7d4199a96" providerId="AD" clId="Web-{0E47CE22-07E6-C899-F44D-D0BE032EA085}" dt="2021-10-05T04:46:31.208" v="3"/>
        <pc:sldMasterMkLst>
          <pc:docMk/>
          <pc:sldMasterMk cId="2460954070" sldId="2147483660"/>
        </pc:sldMasterMkLst>
        <pc:sldLayoutChg chg="replId">
          <pc:chgData name="Indu U" userId="S::uravakonda.indu@ideapoke.com::e76d65ba-ff21-4c9e-b564-15f7d4199a96" providerId="AD" clId="Web-{0E47CE22-07E6-C899-F44D-D0BE032EA085}" dt="2021-10-05T04:46:31.208" v="3"/>
          <pc:sldLayoutMkLst>
            <pc:docMk/>
            <pc:sldMasterMk cId="2460954070" sldId="2147483660"/>
            <pc:sldLayoutMk cId="3147662077" sldId="2147483692"/>
          </pc:sldLayoutMkLst>
        </pc:sldLayoutChg>
        <pc:sldLayoutChg chg="replId">
          <pc:chgData name="Indu U" userId="S::uravakonda.indu@ideapoke.com::e76d65ba-ff21-4c9e-b564-15f7d4199a96" providerId="AD" clId="Web-{0E47CE22-07E6-C899-F44D-D0BE032EA085}" dt="2021-10-05T04:46:31.208" v="3"/>
          <pc:sldLayoutMkLst>
            <pc:docMk/>
            <pc:sldMasterMk cId="2460954070" sldId="2147483660"/>
            <pc:sldLayoutMk cId="3313841262" sldId="2147483693"/>
          </pc:sldLayoutMkLst>
        </pc:sldLayoutChg>
      </pc:sldMasterChg>
      <pc:sldMasterChg chg="replId addSldLayout modSldLayout">
        <pc:chgData name="Indu U" userId="S::uravakonda.indu@ideapoke.com::e76d65ba-ff21-4c9e-b564-15f7d4199a96" providerId="AD" clId="Web-{0E47CE22-07E6-C899-F44D-D0BE032EA085}" dt="2021-10-05T04:46:31.208" v="3"/>
        <pc:sldMasterMkLst>
          <pc:docMk/>
          <pc:sldMasterMk cId="0" sldId="2147483691"/>
        </pc:sldMasterMkLst>
        <pc:sldLayoutChg chg="add">
          <pc:chgData name="Indu U" userId="S::uravakonda.indu@ideapoke.com::e76d65ba-ff21-4c9e-b564-15f7d4199a96" providerId="AD" clId="Web-{0E47CE22-07E6-C899-F44D-D0BE032EA085}" dt="2021-10-05T04:46:31.208" v="3"/>
          <pc:sldLayoutMkLst>
            <pc:docMk/>
            <pc:sldMasterMk cId="0" sldId="2147483691"/>
            <pc:sldLayoutMk cId="1708954566" sldId="2147483672"/>
          </pc:sldLayoutMkLst>
        </pc:sldLayoutChg>
        <pc:sldLayoutChg chg="add">
          <pc:chgData name="Indu U" userId="S::uravakonda.indu@ideapoke.com::e76d65ba-ff21-4c9e-b564-15f7d4199a96" providerId="AD" clId="Web-{0E47CE22-07E6-C899-F44D-D0BE032EA085}" dt="2021-10-05T04:46:31.208" v="3"/>
          <pc:sldLayoutMkLst>
            <pc:docMk/>
            <pc:sldMasterMk cId="0" sldId="2147483691"/>
            <pc:sldLayoutMk cId="2552991982" sldId="2147483673"/>
          </pc:sldLayoutMkLst>
        </pc:sldLayoutChg>
        <pc:sldLayoutChg chg="add">
          <pc:chgData name="Indu U" userId="S::uravakonda.indu@ideapoke.com::e76d65ba-ff21-4c9e-b564-15f7d4199a96" providerId="AD" clId="Web-{0E47CE22-07E6-C899-F44D-D0BE032EA085}" dt="2021-10-05T04:46:31.208" v="3"/>
          <pc:sldLayoutMkLst>
            <pc:docMk/>
            <pc:sldMasterMk cId="0" sldId="2147483691"/>
            <pc:sldLayoutMk cId="3503988423" sldId="2147483675"/>
          </pc:sldLayoutMkLst>
        </pc:sldLayoutChg>
        <pc:sldLayoutChg chg="add">
          <pc:chgData name="Indu U" userId="S::uravakonda.indu@ideapoke.com::e76d65ba-ff21-4c9e-b564-15f7d4199a96" providerId="AD" clId="Web-{0E47CE22-07E6-C899-F44D-D0BE032EA085}" dt="2021-10-05T04:46:12.380" v="0"/>
          <pc:sldLayoutMkLst>
            <pc:docMk/>
            <pc:sldMasterMk cId="0" sldId="2147483691"/>
            <pc:sldLayoutMk cId="1471616689" sldId="2147483678"/>
          </pc:sldLayoutMkLst>
        </pc:sldLayoutChg>
        <pc:sldLayoutChg chg="add">
          <pc:chgData name="Indu U" userId="S::uravakonda.indu@ideapoke.com::e76d65ba-ff21-4c9e-b564-15f7d4199a96" providerId="AD" clId="Web-{0E47CE22-07E6-C899-F44D-D0BE032EA085}" dt="2021-10-05T04:46:31.208" v="3"/>
          <pc:sldLayoutMkLst>
            <pc:docMk/>
            <pc:sldMasterMk cId="0" sldId="2147483691"/>
            <pc:sldLayoutMk cId="1250830123" sldId="2147483679"/>
          </pc:sldLayoutMkLst>
        </pc:sldLayoutChg>
        <pc:sldLayoutChg chg="replId">
          <pc:chgData name="Indu U" userId="S::uravakonda.indu@ideapoke.com::e76d65ba-ff21-4c9e-b564-15f7d4199a96" providerId="AD" clId="Web-{0E47CE22-07E6-C899-F44D-D0BE032EA085}" dt="2021-10-05T04:46:31.208" v="3"/>
          <pc:sldLayoutMkLst>
            <pc:docMk/>
            <pc:sldMasterMk cId="0" sldId="2147483691"/>
            <pc:sldLayoutMk cId="0" sldId="2147483694"/>
          </pc:sldLayoutMkLst>
        </pc:sldLayoutChg>
      </pc:sldMasterChg>
    </pc:docChg>
  </pc:docChgLst>
  <pc:docChgLst>
    <pc:chgData name="Indu U" userId="S::uravakonda.indu@ideapoke.com::e76d65ba-ff21-4c9e-b564-15f7d4199a96" providerId="AD" clId="Web-{49DAE62D-DC63-8AF2-37F5-DAEAC0C3C9EF}"/>
    <pc:docChg chg="addSld delSld modSld modSection">
      <pc:chgData name="Indu U" userId="S::uravakonda.indu@ideapoke.com::e76d65ba-ff21-4c9e-b564-15f7d4199a96" providerId="AD" clId="Web-{49DAE62D-DC63-8AF2-37F5-DAEAC0C3C9EF}" dt="2021-10-05T05:40:10.653" v="55"/>
      <pc:docMkLst>
        <pc:docMk/>
      </pc:docMkLst>
      <pc:sldChg chg="modSp">
        <pc:chgData name="Indu U" userId="S::uravakonda.indu@ideapoke.com::e76d65ba-ff21-4c9e-b564-15f7d4199a96" providerId="AD" clId="Web-{49DAE62D-DC63-8AF2-37F5-DAEAC0C3C9EF}" dt="2021-10-05T05:31:22.991" v="5" actId="20577"/>
        <pc:sldMkLst>
          <pc:docMk/>
          <pc:sldMk cId="552038619" sldId="256"/>
        </pc:sldMkLst>
        <pc:spChg chg="mod">
          <ac:chgData name="Indu U" userId="S::uravakonda.indu@ideapoke.com::e76d65ba-ff21-4c9e-b564-15f7d4199a96" providerId="AD" clId="Web-{49DAE62D-DC63-8AF2-37F5-DAEAC0C3C9EF}" dt="2021-10-05T05:31:22.991" v="5" actId="20577"/>
          <ac:spMkLst>
            <pc:docMk/>
            <pc:sldMk cId="552038619" sldId="256"/>
            <ac:spMk id="3" creationId="{9B47C87C-B1B2-4D72-B188-2883A3A10681}"/>
          </ac:spMkLst>
        </pc:spChg>
      </pc:sldChg>
      <pc:sldChg chg="del">
        <pc:chgData name="Indu U" userId="S::uravakonda.indu@ideapoke.com::e76d65ba-ff21-4c9e-b564-15f7d4199a96" providerId="AD" clId="Web-{49DAE62D-DC63-8AF2-37F5-DAEAC0C3C9EF}" dt="2021-10-05T05:33:36.532" v="16"/>
        <pc:sldMkLst>
          <pc:docMk/>
          <pc:sldMk cId="752808071" sldId="849"/>
        </pc:sldMkLst>
      </pc:sldChg>
      <pc:sldChg chg="del">
        <pc:chgData name="Indu U" userId="S::uravakonda.indu@ideapoke.com::e76d65ba-ff21-4c9e-b564-15f7d4199a96" providerId="AD" clId="Web-{49DAE62D-DC63-8AF2-37F5-DAEAC0C3C9EF}" dt="2021-10-05T05:33:36.532" v="17"/>
        <pc:sldMkLst>
          <pc:docMk/>
          <pc:sldMk cId="3834338353" sldId="850"/>
        </pc:sldMkLst>
      </pc:sldChg>
      <pc:sldChg chg="del">
        <pc:chgData name="Indu U" userId="S::uravakonda.indu@ideapoke.com::e76d65ba-ff21-4c9e-b564-15f7d4199a96" providerId="AD" clId="Web-{49DAE62D-DC63-8AF2-37F5-DAEAC0C3C9EF}" dt="2021-10-05T05:33:36.532" v="18"/>
        <pc:sldMkLst>
          <pc:docMk/>
          <pc:sldMk cId="675200972" sldId="851"/>
        </pc:sldMkLst>
      </pc:sldChg>
      <pc:sldChg chg="del">
        <pc:chgData name="Indu U" userId="S::uravakonda.indu@ideapoke.com::e76d65ba-ff21-4c9e-b564-15f7d4199a96" providerId="AD" clId="Web-{49DAE62D-DC63-8AF2-37F5-DAEAC0C3C9EF}" dt="2021-10-05T05:33:36.516" v="11"/>
        <pc:sldMkLst>
          <pc:docMk/>
          <pc:sldMk cId="2573845911" sldId="852"/>
        </pc:sldMkLst>
      </pc:sldChg>
      <pc:sldChg chg="del">
        <pc:chgData name="Indu U" userId="S::uravakonda.indu@ideapoke.com::e76d65ba-ff21-4c9e-b564-15f7d4199a96" providerId="AD" clId="Web-{49DAE62D-DC63-8AF2-37F5-DAEAC0C3C9EF}" dt="2021-10-05T05:33:36.532" v="12"/>
        <pc:sldMkLst>
          <pc:docMk/>
          <pc:sldMk cId="2948111897" sldId="853"/>
        </pc:sldMkLst>
      </pc:sldChg>
      <pc:sldChg chg="del">
        <pc:chgData name="Indu U" userId="S::uravakonda.indu@ideapoke.com::e76d65ba-ff21-4c9e-b564-15f7d4199a96" providerId="AD" clId="Web-{49DAE62D-DC63-8AF2-37F5-DAEAC0C3C9EF}" dt="2021-10-05T05:33:36.532" v="13"/>
        <pc:sldMkLst>
          <pc:docMk/>
          <pc:sldMk cId="770413855" sldId="854"/>
        </pc:sldMkLst>
      </pc:sldChg>
      <pc:sldChg chg="del">
        <pc:chgData name="Indu U" userId="S::uravakonda.indu@ideapoke.com::e76d65ba-ff21-4c9e-b564-15f7d4199a96" providerId="AD" clId="Web-{49DAE62D-DC63-8AF2-37F5-DAEAC0C3C9EF}" dt="2021-10-05T05:33:36.532" v="14"/>
        <pc:sldMkLst>
          <pc:docMk/>
          <pc:sldMk cId="1088964624" sldId="855"/>
        </pc:sldMkLst>
      </pc:sldChg>
      <pc:sldChg chg="del">
        <pc:chgData name="Indu U" userId="S::uravakonda.indu@ideapoke.com::e76d65ba-ff21-4c9e-b564-15f7d4199a96" providerId="AD" clId="Web-{49DAE62D-DC63-8AF2-37F5-DAEAC0C3C9EF}" dt="2021-10-05T05:33:36.532" v="15"/>
        <pc:sldMkLst>
          <pc:docMk/>
          <pc:sldMk cId="722913414" sldId="856"/>
        </pc:sldMkLst>
      </pc:sldChg>
      <pc:sldChg chg="del">
        <pc:chgData name="Indu U" userId="S::uravakonda.indu@ideapoke.com::e76d65ba-ff21-4c9e-b564-15f7d4199a96" providerId="AD" clId="Web-{49DAE62D-DC63-8AF2-37F5-DAEAC0C3C9EF}" dt="2021-10-05T05:33:36.516" v="6"/>
        <pc:sldMkLst>
          <pc:docMk/>
          <pc:sldMk cId="510216910" sldId="857"/>
        </pc:sldMkLst>
      </pc:sldChg>
      <pc:sldChg chg="del">
        <pc:chgData name="Indu U" userId="S::uravakonda.indu@ideapoke.com::e76d65ba-ff21-4c9e-b564-15f7d4199a96" providerId="AD" clId="Web-{49DAE62D-DC63-8AF2-37F5-DAEAC0C3C9EF}" dt="2021-10-05T05:33:36.516" v="7"/>
        <pc:sldMkLst>
          <pc:docMk/>
          <pc:sldMk cId="1316808771" sldId="858"/>
        </pc:sldMkLst>
      </pc:sldChg>
      <pc:sldChg chg="del">
        <pc:chgData name="Indu U" userId="S::uravakonda.indu@ideapoke.com::e76d65ba-ff21-4c9e-b564-15f7d4199a96" providerId="AD" clId="Web-{49DAE62D-DC63-8AF2-37F5-DAEAC0C3C9EF}" dt="2021-10-05T05:33:36.516" v="8"/>
        <pc:sldMkLst>
          <pc:docMk/>
          <pc:sldMk cId="4046217380" sldId="859"/>
        </pc:sldMkLst>
      </pc:sldChg>
      <pc:sldChg chg="del">
        <pc:chgData name="Indu U" userId="S::uravakonda.indu@ideapoke.com::e76d65ba-ff21-4c9e-b564-15f7d4199a96" providerId="AD" clId="Web-{49DAE62D-DC63-8AF2-37F5-DAEAC0C3C9EF}" dt="2021-10-05T05:33:36.516" v="9"/>
        <pc:sldMkLst>
          <pc:docMk/>
          <pc:sldMk cId="2860535249" sldId="860"/>
        </pc:sldMkLst>
      </pc:sldChg>
      <pc:sldChg chg="del">
        <pc:chgData name="Indu U" userId="S::uravakonda.indu@ideapoke.com::e76d65ba-ff21-4c9e-b564-15f7d4199a96" providerId="AD" clId="Web-{49DAE62D-DC63-8AF2-37F5-DAEAC0C3C9EF}" dt="2021-10-05T05:33:36.516" v="10"/>
        <pc:sldMkLst>
          <pc:docMk/>
          <pc:sldMk cId="2480788747" sldId="861"/>
        </pc:sldMkLst>
      </pc:sldChg>
      <pc:sldChg chg="addSp delSp modSp">
        <pc:chgData name="Indu U" userId="S::uravakonda.indu@ideapoke.com::e76d65ba-ff21-4c9e-b564-15f7d4199a96" providerId="AD" clId="Web-{49DAE62D-DC63-8AF2-37F5-DAEAC0C3C9EF}" dt="2021-10-05T05:40:10.653" v="55"/>
        <pc:sldMkLst>
          <pc:docMk/>
          <pc:sldMk cId="830948766" sldId="868"/>
        </pc:sldMkLst>
        <pc:spChg chg="del mod">
          <ac:chgData name="Indu U" userId="S::uravakonda.indu@ideapoke.com::e76d65ba-ff21-4c9e-b564-15f7d4199a96" providerId="AD" clId="Web-{49DAE62D-DC63-8AF2-37F5-DAEAC0C3C9EF}" dt="2021-10-05T05:38:33.506" v="40"/>
          <ac:spMkLst>
            <pc:docMk/>
            <pc:sldMk cId="830948766" sldId="868"/>
            <ac:spMk id="3" creationId="{3B215AE9-C2E1-49DE-9583-A7490850E100}"/>
          </ac:spMkLst>
        </pc:spChg>
        <pc:spChg chg="add del mod">
          <ac:chgData name="Indu U" userId="S::uravakonda.indu@ideapoke.com::e76d65ba-ff21-4c9e-b564-15f7d4199a96" providerId="AD" clId="Web-{49DAE62D-DC63-8AF2-37F5-DAEAC0C3C9EF}" dt="2021-10-05T05:38:40.084" v="42"/>
          <ac:spMkLst>
            <pc:docMk/>
            <pc:sldMk cId="830948766" sldId="868"/>
            <ac:spMk id="7" creationId="{146AD058-942F-4495-ABC1-FBB0A1A512D2}"/>
          </ac:spMkLst>
        </pc:spChg>
        <pc:spChg chg="add del mod">
          <ac:chgData name="Indu U" userId="S::uravakonda.indu@ideapoke.com::e76d65ba-ff21-4c9e-b564-15f7d4199a96" providerId="AD" clId="Web-{49DAE62D-DC63-8AF2-37F5-DAEAC0C3C9EF}" dt="2021-10-05T05:39:17.400" v="49"/>
          <ac:spMkLst>
            <pc:docMk/>
            <pc:sldMk cId="830948766" sldId="868"/>
            <ac:spMk id="9" creationId="{3C173C43-5A12-4F2B-A8D9-344E4DB1CC7B}"/>
          </ac:spMkLst>
        </pc:spChg>
        <pc:picChg chg="add del mod">
          <ac:chgData name="Indu U" userId="S::uravakonda.indu@ideapoke.com::e76d65ba-ff21-4c9e-b564-15f7d4199a96" providerId="AD" clId="Web-{49DAE62D-DC63-8AF2-37F5-DAEAC0C3C9EF}" dt="2021-10-05T05:38:41.038" v="44"/>
          <ac:picMkLst>
            <pc:docMk/>
            <pc:sldMk cId="830948766" sldId="868"/>
            <ac:picMk id="2" creationId="{48F66CEA-AAE3-44FA-A23B-6DA8E7FB0914}"/>
          </ac:picMkLst>
        </pc:picChg>
        <pc:picChg chg="add mod">
          <ac:chgData name="Indu U" userId="S::uravakonda.indu@ideapoke.com::e76d65ba-ff21-4c9e-b564-15f7d4199a96" providerId="AD" clId="Web-{49DAE62D-DC63-8AF2-37F5-DAEAC0C3C9EF}" dt="2021-10-05T05:40:10.653" v="55"/>
          <ac:picMkLst>
            <pc:docMk/>
            <pc:sldMk cId="830948766" sldId="868"/>
            <ac:picMk id="8" creationId="{DF870DB5-EBDD-444F-9289-B4C831C0A037}"/>
          </ac:picMkLst>
        </pc:picChg>
      </pc:sldChg>
      <pc:sldChg chg="addSp delSp modSp add">
        <pc:chgData name="Indu U" userId="S::uravakonda.indu@ideapoke.com::e76d65ba-ff21-4c9e-b564-15f7d4199a96" providerId="AD" clId="Web-{49DAE62D-DC63-8AF2-37F5-DAEAC0C3C9EF}" dt="2021-10-05T05:38:01.832" v="36" actId="20577"/>
        <pc:sldMkLst>
          <pc:docMk/>
          <pc:sldMk cId="2579805648" sldId="873"/>
        </pc:sldMkLst>
        <pc:spChg chg="mod">
          <ac:chgData name="Indu U" userId="S::uravakonda.indu@ideapoke.com::e76d65ba-ff21-4c9e-b564-15f7d4199a96" providerId="AD" clId="Web-{49DAE62D-DC63-8AF2-37F5-DAEAC0C3C9EF}" dt="2021-10-05T05:37:28.095" v="28" actId="1076"/>
          <ac:spMkLst>
            <pc:docMk/>
            <pc:sldMk cId="2579805648" sldId="873"/>
            <ac:spMk id="3" creationId="{914C8AA5-17BD-4238-B338-2E751D94F61A}"/>
          </ac:spMkLst>
        </pc:spChg>
        <pc:spChg chg="mod">
          <ac:chgData name="Indu U" userId="S::uravakonda.indu@ideapoke.com::e76d65ba-ff21-4c9e-b564-15f7d4199a96" providerId="AD" clId="Web-{49DAE62D-DC63-8AF2-37F5-DAEAC0C3C9EF}" dt="2021-10-05T05:38:01.832" v="36" actId="20577"/>
          <ac:spMkLst>
            <pc:docMk/>
            <pc:sldMk cId="2579805648" sldId="873"/>
            <ac:spMk id="8" creationId="{41753C14-11AC-42F6-BA02-3AF99B349D2A}"/>
          </ac:spMkLst>
        </pc:spChg>
        <pc:picChg chg="del">
          <ac:chgData name="Indu U" userId="S::uravakonda.indu@ideapoke.com::e76d65ba-ff21-4c9e-b564-15f7d4199a96" providerId="AD" clId="Web-{49DAE62D-DC63-8AF2-37F5-DAEAC0C3C9EF}" dt="2021-10-05T05:36:22.512" v="23"/>
          <ac:picMkLst>
            <pc:docMk/>
            <pc:sldMk cId="2579805648" sldId="873"/>
            <ac:picMk id="4" creationId="{2EA44CC3-FB52-44AC-AAC0-B6200DADDF81}"/>
          </ac:picMkLst>
        </pc:picChg>
        <pc:picChg chg="add mod">
          <ac:chgData name="Indu U" userId="S::uravakonda.indu@ideapoke.com::e76d65ba-ff21-4c9e-b564-15f7d4199a96" providerId="AD" clId="Web-{49DAE62D-DC63-8AF2-37F5-DAEAC0C3C9EF}" dt="2021-10-05T05:36:26.528" v="24" actId="1076"/>
          <ac:picMkLst>
            <pc:docMk/>
            <pc:sldMk cId="2579805648" sldId="873"/>
            <ac:picMk id="7" creationId="{6ED61CED-41FA-48C0-8E09-A649CD787B15}"/>
          </ac:picMkLst>
        </pc:picChg>
      </pc:sldChg>
      <pc:sldChg chg="add replId">
        <pc:chgData name="Indu U" userId="S::uravakonda.indu@ideapoke.com::e76d65ba-ff21-4c9e-b564-15f7d4199a96" providerId="AD" clId="Web-{49DAE62D-DC63-8AF2-37F5-DAEAC0C3C9EF}" dt="2021-10-05T05:38:15.505" v="37"/>
        <pc:sldMkLst>
          <pc:docMk/>
          <pc:sldMk cId="2299243113" sldId="874"/>
        </pc:sldMkLst>
      </pc:sldChg>
      <pc:sldChg chg="add replId">
        <pc:chgData name="Indu U" userId="S::uravakonda.indu@ideapoke.com::e76d65ba-ff21-4c9e-b564-15f7d4199a96" providerId="AD" clId="Web-{49DAE62D-DC63-8AF2-37F5-DAEAC0C3C9EF}" dt="2021-10-05T05:38:19.849" v="38"/>
        <pc:sldMkLst>
          <pc:docMk/>
          <pc:sldMk cId="4009267929" sldId="8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US" sz="1100" b="0" i="0" u="none" strike="noStrike" cap="none">
              <a:solidFill>
                <a:srgbClr val="000000"/>
              </a:solidFill>
              <a:effectLst/>
              <a:latin typeface="Arial"/>
              <a:cs typeface="Arial"/>
              <a:sym typeface="Arial"/>
            </a:endParaRPr>
          </a:p>
        </p:txBody>
      </p:sp>
    </p:spTree>
    <p:extLst>
      <p:ext uri="{BB962C8B-B14F-4D97-AF65-F5344CB8AC3E}">
        <p14:creationId xmlns:p14="http://schemas.microsoft.com/office/powerpoint/2010/main" val="367510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US"/>
          </a:p>
        </p:txBody>
      </p:sp>
    </p:spTree>
    <p:extLst>
      <p:ext uri="{BB962C8B-B14F-4D97-AF65-F5344CB8AC3E}">
        <p14:creationId xmlns:p14="http://schemas.microsoft.com/office/powerpoint/2010/main" val="152359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US" altLang="en-US"/>
          </a:p>
        </p:txBody>
      </p:sp>
    </p:spTree>
    <p:extLst>
      <p:ext uri="{BB962C8B-B14F-4D97-AF65-F5344CB8AC3E}">
        <p14:creationId xmlns:p14="http://schemas.microsoft.com/office/powerpoint/2010/main" val="375351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US" altLang="en-US"/>
          </a:p>
        </p:txBody>
      </p:sp>
    </p:spTree>
    <p:extLst>
      <p:ext uri="{BB962C8B-B14F-4D97-AF65-F5344CB8AC3E}">
        <p14:creationId xmlns:p14="http://schemas.microsoft.com/office/powerpoint/2010/main" val="14542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980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47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Shape 12"/>
          <p:cNvSpPr txBox="1">
            <a:spLocks noGrp="1"/>
          </p:cNvSpPr>
          <p:nvPr>
            <p:ph type="ctrTitle"/>
          </p:nvPr>
        </p:nvSpPr>
        <p:spPr>
          <a:xfrm>
            <a:off x="152400" y="1747833"/>
            <a:ext cx="7302400" cy="3362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 name="TextBox 2">
            <a:extLst>
              <a:ext uri="{FF2B5EF4-FFF2-40B4-BE49-F238E27FC236}">
                <a16:creationId xmlns:a16="http://schemas.microsoft.com/office/drawing/2014/main" id="{A44FF825-CC1F-4A39-84B3-FF79D006B87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2020</a:t>
            </a:r>
          </a:p>
        </p:txBody>
      </p:sp>
      <p:sp>
        <p:nvSpPr>
          <p:cNvPr id="4" name="TextBox 3">
            <a:extLst>
              <a:ext uri="{FF2B5EF4-FFF2-40B4-BE49-F238E27FC236}">
                <a16:creationId xmlns:a16="http://schemas.microsoft.com/office/drawing/2014/main" id="{F76BB4B6-DF58-410D-8E14-8B0B3A3984A5}"/>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F5C3-3041-415E-B679-96970B284508}"/>
              </a:ext>
            </a:extLst>
          </p:cNvPr>
          <p:cNvSpPr>
            <a:spLocks noGrp="1"/>
          </p:cNvSpPr>
          <p:nvPr>
            <p:ph type="title"/>
          </p:nvPr>
        </p:nvSpPr>
        <p:spPr>
          <a:xfrm>
            <a:off x="1576267" y="524636"/>
            <a:ext cx="8986000" cy="1075600"/>
          </a:xfrm>
          <a:prstGeom prst="rect">
            <a:avLst/>
          </a:prstGeom>
        </p:spPr>
        <p:txBody>
          <a:bodyPr/>
          <a:lstStyle/>
          <a:p>
            <a:r>
              <a:rPr lang="en-US"/>
              <a:t>Click to edit Master title style</a:t>
            </a:r>
          </a:p>
        </p:txBody>
      </p:sp>
      <p:sp>
        <p:nvSpPr>
          <p:cNvPr id="3" name="TextBox 2">
            <a:extLst>
              <a:ext uri="{FF2B5EF4-FFF2-40B4-BE49-F238E27FC236}">
                <a16:creationId xmlns:a16="http://schemas.microsoft.com/office/drawing/2014/main" id="{C88DC1FF-DBC5-4055-BFB0-AF16AE2EAB5F}"/>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4" name="TextBox 3">
            <a:extLst>
              <a:ext uri="{FF2B5EF4-FFF2-40B4-BE49-F238E27FC236}">
                <a16:creationId xmlns:a16="http://schemas.microsoft.com/office/drawing/2014/main" id="{3E763FA7-3D84-4446-9606-B2BF1A972E78}"/>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1250830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65B9C0-64E1-4F10-A420-57946092E90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D20C835-B60C-4894-8CD2-B4FFDDC5407C}"/>
              </a:ext>
            </a:extLst>
          </p:cNvPr>
          <p:cNvSpPr>
            <a:spLocks noGrp="1"/>
          </p:cNvSpPr>
          <p:nvPr>
            <p:ph type="pic" sz="quarter" idx="16" hasCustomPrompt="1"/>
          </p:nvPr>
        </p:nvSpPr>
        <p:spPr>
          <a:xfrm>
            <a:off x="5229679" y="1137041"/>
            <a:ext cx="3619500" cy="2721428"/>
          </a:xfrm>
          <a:custGeom>
            <a:avLst/>
            <a:gdLst>
              <a:gd name="connsiteX0" fmla="*/ 680357 w 3619500"/>
              <a:gd name="connsiteY0" fmla="*/ 0 h 2721428"/>
              <a:gd name="connsiteX1" fmla="*/ 3619500 w 3619500"/>
              <a:gd name="connsiteY1" fmla="*/ 0 h 2721428"/>
              <a:gd name="connsiteX2" fmla="*/ 2939143 w 3619500"/>
              <a:gd name="connsiteY2" fmla="*/ 2721428 h 2721428"/>
              <a:gd name="connsiteX3" fmla="*/ 0 w 3619500"/>
              <a:gd name="connsiteY3" fmla="*/ 2721428 h 2721428"/>
            </a:gdLst>
            <a:ahLst/>
            <a:cxnLst>
              <a:cxn ang="0">
                <a:pos x="connsiteX0" y="connsiteY0"/>
              </a:cxn>
              <a:cxn ang="0">
                <a:pos x="connsiteX1" y="connsiteY1"/>
              </a:cxn>
              <a:cxn ang="0">
                <a:pos x="connsiteX2" y="connsiteY2"/>
              </a:cxn>
              <a:cxn ang="0">
                <a:pos x="connsiteX3" y="connsiteY3"/>
              </a:cxn>
            </a:cxnLst>
            <a:rect l="l" t="t" r="r" b="b"/>
            <a:pathLst>
              <a:path w="3619500" h="2721428">
                <a:moveTo>
                  <a:pt x="680357" y="0"/>
                </a:moveTo>
                <a:lnTo>
                  <a:pt x="3619500" y="0"/>
                </a:lnTo>
                <a:lnTo>
                  <a:pt x="2939143" y="2721428"/>
                </a:lnTo>
                <a:lnTo>
                  <a:pt x="0" y="2721428"/>
                </a:lnTo>
                <a:close/>
              </a:path>
            </a:pathLst>
          </a:custGeom>
        </p:spPr>
        <p:txBody>
          <a:bodyPr wrap="square">
            <a:no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a:t>Drag your image here</a:t>
            </a:r>
          </a:p>
        </p:txBody>
      </p:sp>
      <p:sp>
        <p:nvSpPr>
          <p:cNvPr id="8" name="Picture Placeholder 7">
            <a:extLst>
              <a:ext uri="{FF2B5EF4-FFF2-40B4-BE49-F238E27FC236}">
                <a16:creationId xmlns:a16="http://schemas.microsoft.com/office/drawing/2014/main" id="{C911E387-1004-4F74-9F7F-402C8E1340A6}"/>
              </a:ext>
            </a:extLst>
          </p:cNvPr>
          <p:cNvSpPr>
            <a:spLocks noGrp="1"/>
          </p:cNvSpPr>
          <p:nvPr>
            <p:ph type="pic" sz="quarter" idx="15" hasCustomPrompt="1"/>
          </p:nvPr>
        </p:nvSpPr>
        <p:spPr>
          <a:xfrm>
            <a:off x="7788729" y="3167743"/>
            <a:ext cx="3619500" cy="2721428"/>
          </a:xfrm>
          <a:custGeom>
            <a:avLst/>
            <a:gdLst>
              <a:gd name="connsiteX0" fmla="*/ 680357 w 3619500"/>
              <a:gd name="connsiteY0" fmla="*/ 0 h 2721428"/>
              <a:gd name="connsiteX1" fmla="*/ 3619500 w 3619500"/>
              <a:gd name="connsiteY1" fmla="*/ 0 h 2721428"/>
              <a:gd name="connsiteX2" fmla="*/ 2939143 w 3619500"/>
              <a:gd name="connsiteY2" fmla="*/ 2721428 h 2721428"/>
              <a:gd name="connsiteX3" fmla="*/ 0 w 3619500"/>
              <a:gd name="connsiteY3" fmla="*/ 2721428 h 2721428"/>
            </a:gdLst>
            <a:ahLst/>
            <a:cxnLst>
              <a:cxn ang="0">
                <a:pos x="connsiteX0" y="connsiteY0"/>
              </a:cxn>
              <a:cxn ang="0">
                <a:pos x="connsiteX1" y="connsiteY1"/>
              </a:cxn>
              <a:cxn ang="0">
                <a:pos x="connsiteX2" y="connsiteY2"/>
              </a:cxn>
              <a:cxn ang="0">
                <a:pos x="connsiteX3" y="connsiteY3"/>
              </a:cxn>
            </a:cxnLst>
            <a:rect l="l" t="t" r="r" b="b"/>
            <a:pathLst>
              <a:path w="3619500" h="2721428">
                <a:moveTo>
                  <a:pt x="680357" y="0"/>
                </a:moveTo>
                <a:lnTo>
                  <a:pt x="3619500" y="0"/>
                </a:lnTo>
                <a:lnTo>
                  <a:pt x="2939143" y="2721428"/>
                </a:lnTo>
                <a:lnTo>
                  <a:pt x="0" y="2721428"/>
                </a:lnTo>
                <a:close/>
              </a:path>
            </a:pathLst>
          </a:custGeom>
        </p:spPr>
        <p:txBody>
          <a:bodyPr wrap="square">
            <a:no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a:t>Drag your image here</a:t>
            </a:r>
          </a:p>
        </p:txBody>
      </p:sp>
    </p:spTree>
    <p:extLst>
      <p:ext uri="{BB962C8B-B14F-4D97-AF65-F5344CB8AC3E}">
        <p14:creationId xmlns:p14="http://schemas.microsoft.com/office/powerpoint/2010/main" val="134126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16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3875" y="6625414"/>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a:off x="7239000" y="0"/>
            <a:ext cx="4948646"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914400" y="16764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Shape 12"/>
          <p:cNvSpPr txBox="1">
            <a:spLocks noGrp="1"/>
          </p:cNvSpPr>
          <p:nvPr>
            <p:ph type="ctrTitle"/>
          </p:nvPr>
        </p:nvSpPr>
        <p:spPr>
          <a:xfrm>
            <a:off x="152400" y="1747833"/>
            <a:ext cx="7302400" cy="3362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 name="TextBox 2">
            <a:extLst>
              <a:ext uri="{FF2B5EF4-FFF2-40B4-BE49-F238E27FC236}">
                <a16:creationId xmlns:a16="http://schemas.microsoft.com/office/drawing/2014/main" id="{A44FF825-CC1F-4A39-84B3-FF79D006B87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2020</a:t>
            </a:r>
          </a:p>
        </p:txBody>
      </p:sp>
      <p:sp>
        <p:nvSpPr>
          <p:cNvPr id="4" name="TextBox 3">
            <a:extLst>
              <a:ext uri="{FF2B5EF4-FFF2-40B4-BE49-F238E27FC236}">
                <a16:creationId xmlns:a16="http://schemas.microsoft.com/office/drawing/2014/main" id="{F76BB4B6-DF58-410D-8E14-8B0B3A3984A5}"/>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3147662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41"/>
        <p:cNvGrpSpPr/>
        <p:nvPr/>
      </p:nvGrpSpPr>
      <p:grpSpPr>
        <a:xfrm>
          <a:off x="0" y="0"/>
          <a:ext cx="0" cy="0"/>
          <a:chOff x="0" y="0"/>
          <a:chExt cx="0" cy="0"/>
        </a:xfrm>
      </p:grpSpPr>
      <p:sp>
        <p:nvSpPr>
          <p:cNvPr id="46" name="Shape 46"/>
          <p:cNvSpPr txBox="1">
            <a:spLocks noGrp="1"/>
          </p:cNvSpPr>
          <p:nvPr>
            <p:ph type="body" idx="1"/>
          </p:nvPr>
        </p:nvSpPr>
        <p:spPr>
          <a:xfrm>
            <a:off x="553660" y="1173900"/>
            <a:ext cx="4643200" cy="4510000"/>
          </a:xfrm>
          <a:prstGeom prst="rect">
            <a:avLst/>
          </a:prstGeom>
        </p:spPr>
        <p:txBody>
          <a:bodyPr spcFirstLastPara="1" wrap="square" lIns="91425" tIns="91425" rIns="91425" bIns="91425" anchor="t" anchorCtr="0"/>
          <a:lstStyle>
            <a:lvl1pPr marL="228600" lvl="0" indent="-228600">
              <a:spcBef>
                <a:spcPts val="800"/>
              </a:spcBef>
              <a:spcAft>
                <a:spcPts val="0"/>
              </a:spcAft>
              <a:buSzPts val="2200"/>
              <a:buChar char="▪"/>
              <a:defRPr sz="1800"/>
            </a:lvl1pPr>
            <a:lvl2pPr marL="685800" lvl="1" indent="-228600">
              <a:spcBef>
                <a:spcPts val="0"/>
              </a:spcBef>
              <a:spcAft>
                <a:spcPts val="0"/>
              </a:spcAft>
              <a:buSzPts val="2200"/>
              <a:buChar char="▫"/>
              <a:defRPr sz="2933"/>
            </a:lvl2pPr>
            <a:lvl3pPr marL="1828823" lvl="2" indent="-491073">
              <a:spcBef>
                <a:spcPts val="0"/>
              </a:spcBef>
              <a:spcAft>
                <a:spcPts val="0"/>
              </a:spcAft>
              <a:buSzPts val="2200"/>
              <a:buChar char="▫"/>
              <a:defRPr sz="2933"/>
            </a:lvl3pPr>
            <a:lvl4pPr marL="2438431" lvl="3" indent="-491073">
              <a:spcBef>
                <a:spcPts val="0"/>
              </a:spcBef>
              <a:spcAft>
                <a:spcPts val="0"/>
              </a:spcAft>
              <a:buSzPts val="2200"/>
              <a:buChar char="▫"/>
              <a:defRPr sz="2933"/>
            </a:lvl4pPr>
            <a:lvl5pPr marL="3048038" lvl="4" indent="-491073">
              <a:spcBef>
                <a:spcPts val="0"/>
              </a:spcBef>
              <a:spcAft>
                <a:spcPts val="0"/>
              </a:spcAft>
              <a:buSzPts val="2200"/>
              <a:buChar char="○"/>
              <a:defRPr sz="2933"/>
            </a:lvl5pPr>
            <a:lvl6pPr marL="3657646" lvl="5" indent="-491073">
              <a:spcBef>
                <a:spcPts val="0"/>
              </a:spcBef>
              <a:spcAft>
                <a:spcPts val="0"/>
              </a:spcAft>
              <a:buSzPts val="2200"/>
              <a:buChar char="■"/>
              <a:defRPr sz="2933"/>
            </a:lvl6pPr>
            <a:lvl7pPr marL="4267253" lvl="6" indent="-491073">
              <a:spcBef>
                <a:spcPts val="0"/>
              </a:spcBef>
              <a:spcAft>
                <a:spcPts val="0"/>
              </a:spcAft>
              <a:buSzPts val="2200"/>
              <a:buChar char="●"/>
              <a:defRPr sz="2933"/>
            </a:lvl7pPr>
            <a:lvl8pPr marL="4876861" lvl="7" indent="-491073">
              <a:spcBef>
                <a:spcPts val="0"/>
              </a:spcBef>
              <a:spcAft>
                <a:spcPts val="0"/>
              </a:spcAft>
              <a:buSzPts val="2200"/>
              <a:buChar char="○"/>
              <a:defRPr sz="2933"/>
            </a:lvl8pPr>
            <a:lvl9pPr marL="5486468" lvl="8" indent="-491073">
              <a:spcBef>
                <a:spcPts val="0"/>
              </a:spcBef>
              <a:spcAft>
                <a:spcPts val="0"/>
              </a:spcAft>
              <a:buSzPts val="2200"/>
              <a:buChar char="■"/>
              <a:defRPr sz="2933"/>
            </a:lvl9pPr>
          </a:lstStyle>
          <a:p>
            <a:pPr lvl="0"/>
            <a:endParaRPr/>
          </a:p>
        </p:txBody>
      </p:sp>
      <p:sp>
        <p:nvSpPr>
          <p:cNvPr id="10" name="Shape 96">
            <a:extLst>
              <a:ext uri="{FF2B5EF4-FFF2-40B4-BE49-F238E27FC236}">
                <a16:creationId xmlns:a16="http://schemas.microsoft.com/office/drawing/2014/main" id="{B8B61F8C-323F-43D1-804A-BC686D1014C8}"/>
              </a:ext>
            </a:extLst>
          </p:cNvPr>
          <p:cNvSpPr txBox="1">
            <a:spLocks noGrp="1"/>
          </p:cNvSpPr>
          <p:nvPr>
            <p:ph type="title"/>
          </p:nvPr>
        </p:nvSpPr>
        <p:spPr>
          <a:xfrm>
            <a:off x="677333" y="68144"/>
            <a:ext cx="9071289" cy="653088"/>
          </a:xfrm>
          <a:prstGeom prst="rect">
            <a:avLst/>
          </a:prstGeom>
        </p:spPr>
        <p:txBody>
          <a:bodyPr spcFirstLastPara="1" wrap="square" lIns="162533" tIns="162533" rIns="162533" bIns="162533" anchor="ctr" anchorCtr="0">
            <a:noAutofit/>
          </a:bodyPr>
          <a:lstStyle>
            <a:lvl1pPr>
              <a:defRPr sz="2100"/>
            </a:lvl1pPr>
          </a:lstStyle>
          <a:p>
            <a:pPr algn="ctr"/>
            <a:r>
              <a:rPr lang="en-US"/>
              <a:t>Ecosystem actors</a:t>
            </a:r>
            <a:endParaRPr/>
          </a:p>
        </p:txBody>
      </p:sp>
    </p:spTree>
    <p:extLst>
      <p:ext uri="{BB962C8B-B14F-4D97-AF65-F5344CB8AC3E}">
        <p14:creationId xmlns:p14="http://schemas.microsoft.com/office/powerpoint/2010/main" val="3313841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55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flipH="1">
            <a:off x="0" y="23949"/>
            <a:ext cx="5715000"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6000206" y="14097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25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5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99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260D586-0B9B-4F16-801B-6931C63A5529}"/>
              </a:ext>
            </a:extLst>
          </p:cNvPr>
          <p:cNvSpPr>
            <a:spLocks noGrp="1"/>
          </p:cNvSpPr>
          <p:nvPr>
            <p:ph type="pic" sz="quarter" idx="10"/>
          </p:nvPr>
        </p:nvSpPr>
        <p:spPr>
          <a:xfrm>
            <a:off x="1456841" y="4043766"/>
            <a:ext cx="2796073" cy="2362200"/>
          </a:xfrm>
        </p:spPr>
        <p:txBody>
          <a:bodyPr/>
          <a:lstStyle/>
          <a:p>
            <a:endParaRPr lang="en-US"/>
          </a:p>
        </p:txBody>
      </p:sp>
      <p:sp>
        <p:nvSpPr>
          <p:cNvPr id="5" name="Picture Placeholder 3">
            <a:extLst>
              <a:ext uri="{FF2B5EF4-FFF2-40B4-BE49-F238E27FC236}">
                <a16:creationId xmlns:a16="http://schemas.microsoft.com/office/drawing/2014/main" id="{CB9E5142-58A8-4BF5-8592-2D7F192255E0}"/>
              </a:ext>
            </a:extLst>
          </p:cNvPr>
          <p:cNvSpPr>
            <a:spLocks noGrp="1"/>
          </p:cNvSpPr>
          <p:nvPr>
            <p:ph type="pic" sz="quarter" idx="11"/>
          </p:nvPr>
        </p:nvSpPr>
        <p:spPr>
          <a:xfrm>
            <a:off x="4605659" y="4030850"/>
            <a:ext cx="2796073" cy="2375116"/>
          </a:xfrm>
        </p:spPr>
        <p:txBody>
          <a:bodyPr/>
          <a:lstStyle/>
          <a:p>
            <a:endParaRPr lang="en-US"/>
          </a:p>
        </p:txBody>
      </p:sp>
      <p:sp>
        <p:nvSpPr>
          <p:cNvPr id="6" name="Picture Placeholder 3">
            <a:extLst>
              <a:ext uri="{FF2B5EF4-FFF2-40B4-BE49-F238E27FC236}">
                <a16:creationId xmlns:a16="http://schemas.microsoft.com/office/drawing/2014/main" id="{3883E699-FEFC-4853-8F88-920F0F364340}"/>
              </a:ext>
            </a:extLst>
          </p:cNvPr>
          <p:cNvSpPr>
            <a:spLocks noGrp="1"/>
          </p:cNvSpPr>
          <p:nvPr>
            <p:ph type="pic" sz="quarter" idx="12"/>
          </p:nvPr>
        </p:nvSpPr>
        <p:spPr>
          <a:xfrm>
            <a:off x="7754478" y="4025684"/>
            <a:ext cx="2796073" cy="2375116"/>
          </a:xfrm>
        </p:spPr>
        <p:txBody>
          <a:bodyPr/>
          <a:lstStyle/>
          <a:p>
            <a:endParaRPr lang="en-US"/>
          </a:p>
        </p:txBody>
      </p:sp>
      <p:sp>
        <p:nvSpPr>
          <p:cNvPr id="7" name="Content Placeholder 4">
            <a:extLst>
              <a:ext uri="{FF2B5EF4-FFF2-40B4-BE49-F238E27FC236}">
                <a16:creationId xmlns:a16="http://schemas.microsoft.com/office/drawing/2014/main" id="{B7247412-5A46-4413-B5A0-9800AEBBF3B7}"/>
              </a:ext>
            </a:extLst>
          </p:cNvPr>
          <p:cNvSpPr>
            <a:spLocks noGrp="1"/>
          </p:cNvSpPr>
          <p:nvPr>
            <p:ph sz="quarter" idx="13"/>
          </p:nvPr>
        </p:nvSpPr>
        <p:spPr>
          <a:xfrm>
            <a:off x="1447800" y="457200"/>
            <a:ext cx="9102751"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3BEEB28E-E8EB-4C1A-8F8B-1797FDA7E92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9" name="TextBox 8">
            <a:extLst>
              <a:ext uri="{FF2B5EF4-FFF2-40B4-BE49-F238E27FC236}">
                <a16:creationId xmlns:a16="http://schemas.microsoft.com/office/drawing/2014/main" id="{86FFE7FF-728A-4FF5-B996-6E9638727F59}"/>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602226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F5C3-3041-415E-B679-96970B284508}"/>
              </a:ext>
            </a:extLst>
          </p:cNvPr>
          <p:cNvSpPr>
            <a:spLocks noGrp="1"/>
          </p:cNvSpPr>
          <p:nvPr>
            <p:ph type="title"/>
          </p:nvPr>
        </p:nvSpPr>
        <p:spPr>
          <a:xfrm>
            <a:off x="1576267" y="524636"/>
            <a:ext cx="8986000" cy="1075600"/>
          </a:xfrm>
          <a:prstGeom prst="rect">
            <a:avLst/>
          </a:prstGeom>
        </p:spPr>
        <p:txBody>
          <a:bodyPr/>
          <a:lstStyle/>
          <a:p>
            <a:r>
              <a:rPr lang="en-US"/>
              <a:t>Click to edit Master title style</a:t>
            </a:r>
          </a:p>
        </p:txBody>
      </p:sp>
      <p:sp>
        <p:nvSpPr>
          <p:cNvPr id="3" name="TextBox 2">
            <a:extLst>
              <a:ext uri="{FF2B5EF4-FFF2-40B4-BE49-F238E27FC236}">
                <a16:creationId xmlns:a16="http://schemas.microsoft.com/office/drawing/2014/main" id="{C88DC1FF-DBC5-4055-BFB0-AF16AE2EAB5F}"/>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4" name="TextBox 3">
            <a:extLst>
              <a:ext uri="{FF2B5EF4-FFF2-40B4-BE49-F238E27FC236}">
                <a16:creationId xmlns:a16="http://schemas.microsoft.com/office/drawing/2014/main" id="{3E763FA7-3D84-4446-9606-B2BF1A972E78}"/>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129101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9"/>
            <a:ext cx="9144000" cy="1655763"/>
          </a:xfrm>
          <a:prstGeom prst="rect">
            <a:avLst/>
          </a:prstGeo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272218"/>
            <a:ext cx="2743200" cy="365125"/>
          </a:xfrm>
          <a:prstGeom prst="rect">
            <a:avLst/>
          </a:prstGeom>
        </p:spPr>
        <p:txBody>
          <a:bodyPr/>
          <a:lstStyle/>
          <a:p>
            <a:fld id="{8A02DCD6-6C2F-4893-8AD1-0E4666A5549E}" type="datetime1">
              <a:rPr lang="en-US" smtClean="0"/>
              <a:pPr/>
              <a:t>12/28/2021</a:t>
            </a:fld>
            <a:endParaRPr lang="en-US"/>
          </a:p>
        </p:txBody>
      </p:sp>
      <p:sp>
        <p:nvSpPr>
          <p:cNvPr id="5" name="Footer Placeholder 4"/>
          <p:cNvSpPr>
            <a:spLocks noGrp="1"/>
          </p:cNvSpPr>
          <p:nvPr>
            <p:ph type="ftr" sz="quarter" idx="11"/>
          </p:nvPr>
        </p:nvSpPr>
        <p:spPr>
          <a:xfrm>
            <a:off x="4038600" y="6272218"/>
            <a:ext cx="4114800" cy="365125"/>
          </a:xfrm>
          <a:prstGeom prst="rect">
            <a:avLst/>
          </a:prstGeom>
        </p:spPr>
        <p:txBody>
          <a:bodyPr/>
          <a:lstStyle/>
          <a:p>
            <a:r>
              <a:rPr lang="en-US"/>
              <a:t>©Ideapoke Confidential, 2017</a:t>
            </a:r>
          </a:p>
        </p:txBody>
      </p:sp>
    </p:spTree>
    <p:extLst>
      <p:ext uri="{BB962C8B-B14F-4D97-AF65-F5344CB8AC3E}">
        <p14:creationId xmlns:p14="http://schemas.microsoft.com/office/powerpoint/2010/main" val="272196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41"/>
        <p:cNvGrpSpPr/>
        <p:nvPr/>
      </p:nvGrpSpPr>
      <p:grpSpPr>
        <a:xfrm>
          <a:off x="0" y="0"/>
          <a:ext cx="0" cy="0"/>
          <a:chOff x="0" y="0"/>
          <a:chExt cx="0" cy="0"/>
        </a:xfrm>
      </p:grpSpPr>
      <p:sp>
        <p:nvSpPr>
          <p:cNvPr id="46" name="Shape 46"/>
          <p:cNvSpPr txBox="1">
            <a:spLocks noGrp="1"/>
          </p:cNvSpPr>
          <p:nvPr>
            <p:ph type="body" idx="1"/>
          </p:nvPr>
        </p:nvSpPr>
        <p:spPr>
          <a:xfrm>
            <a:off x="553660" y="1173900"/>
            <a:ext cx="4643200" cy="4510000"/>
          </a:xfrm>
          <a:prstGeom prst="rect">
            <a:avLst/>
          </a:prstGeom>
        </p:spPr>
        <p:txBody>
          <a:bodyPr spcFirstLastPara="1" wrap="square" lIns="91425" tIns="91425" rIns="91425" bIns="91425" anchor="t" anchorCtr="0"/>
          <a:lstStyle>
            <a:lvl1pPr marL="228600" lvl="0" indent="-228600">
              <a:spcBef>
                <a:spcPts val="800"/>
              </a:spcBef>
              <a:spcAft>
                <a:spcPts val="0"/>
              </a:spcAft>
              <a:buSzPts val="2200"/>
              <a:buChar char="▪"/>
              <a:defRPr sz="1800"/>
            </a:lvl1pPr>
            <a:lvl2pPr marL="685800" lvl="1" indent="-228600">
              <a:spcBef>
                <a:spcPts val="0"/>
              </a:spcBef>
              <a:spcAft>
                <a:spcPts val="0"/>
              </a:spcAft>
              <a:buSzPts val="2200"/>
              <a:buChar char="▫"/>
              <a:defRPr sz="2933"/>
            </a:lvl2pPr>
            <a:lvl3pPr marL="1828823" lvl="2" indent="-491073">
              <a:spcBef>
                <a:spcPts val="0"/>
              </a:spcBef>
              <a:spcAft>
                <a:spcPts val="0"/>
              </a:spcAft>
              <a:buSzPts val="2200"/>
              <a:buChar char="▫"/>
              <a:defRPr sz="2933"/>
            </a:lvl3pPr>
            <a:lvl4pPr marL="2438431" lvl="3" indent="-491073">
              <a:spcBef>
                <a:spcPts val="0"/>
              </a:spcBef>
              <a:spcAft>
                <a:spcPts val="0"/>
              </a:spcAft>
              <a:buSzPts val="2200"/>
              <a:buChar char="▫"/>
              <a:defRPr sz="2933"/>
            </a:lvl4pPr>
            <a:lvl5pPr marL="3048038" lvl="4" indent="-491073">
              <a:spcBef>
                <a:spcPts val="0"/>
              </a:spcBef>
              <a:spcAft>
                <a:spcPts val="0"/>
              </a:spcAft>
              <a:buSzPts val="2200"/>
              <a:buChar char="○"/>
              <a:defRPr sz="2933"/>
            </a:lvl5pPr>
            <a:lvl6pPr marL="3657646" lvl="5" indent="-491073">
              <a:spcBef>
                <a:spcPts val="0"/>
              </a:spcBef>
              <a:spcAft>
                <a:spcPts val="0"/>
              </a:spcAft>
              <a:buSzPts val="2200"/>
              <a:buChar char="■"/>
              <a:defRPr sz="2933"/>
            </a:lvl6pPr>
            <a:lvl7pPr marL="4267253" lvl="6" indent="-491073">
              <a:spcBef>
                <a:spcPts val="0"/>
              </a:spcBef>
              <a:spcAft>
                <a:spcPts val="0"/>
              </a:spcAft>
              <a:buSzPts val="2200"/>
              <a:buChar char="●"/>
              <a:defRPr sz="2933"/>
            </a:lvl7pPr>
            <a:lvl8pPr marL="4876861" lvl="7" indent="-491073">
              <a:spcBef>
                <a:spcPts val="0"/>
              </a:spcBef>
              <a:spcAft>
                <a:spcPts val="0"/>
              </a:spcAft>
              <a:buSzPts val="2200"/>
              <a:buChar char="○"/>
              <a:defRPr sz="2933"/>
            </a:lvl8pPr>
            <a:lvl9pPr marL="5486468" lvl="8" indent="-491073">
              <a:spcBef>
                <a:spcPts val="0"/>
              </a:spcBef>
              <a:spcAft>
                <a:spcPts val="0"/>
              </a:spcAft>
              <a:buSzPts val="2200"/>
              <a:buChar char="■"/>
              <a:defRPr sz="2933"/>
            </a:lvl9pPr>
          </a:lstStyle>
          <a:p>
            <a:pPr lvl="0"/>
            <a:endParaRPr/>
          </a:p>
        </p:txBody>
      </p:sp>
      <p:sp>
        <p:nvSpPr>
          <p:cNvPr id="10" name="Shape 96">
            <a:extLst>
              <a:ext uri="{FF2B5EF4-FFF2-40B4-BE49-F238E27FC236}">
                <a16:creationId xmlns:a16="http://schemas.microsoft.com/office/drawing/2014/main" id="{B8B61F8C-323F-43D1-804A-BC686D1014C8}"/>
              </a:ext>
            </a:extLst>
          </p:cNvPr>
          <p:cNvSpPr txBox="1">
            <a:spLocks noGrp="1"/>
          </p:cNvSpPr>
          <p:nvPr>
            <p:ph type="title"/>
          </p:nvPr>
        </p:nvSpPr>
        <p:spPr>
          <a:xfrm>
            <a:off x="677333" y="68144"/>
            <a:ext cx="9071289" cy="653088"/>
          </a:xfrm>
          <a:prstGeom prst="rect">
            <a:avLst/>
          </a:prstGeom>
        </p:spPr>
        <p:txBody>
          <a:bodyPr spcFirstLastPara="1" wrap="square" lIns="162533" tIns="162533" rIns="162533" bIns="162533" anchor="ctr" anchorCtr="0">
            <a:noAutofit/>
          </a:bodyPr>
          <a:lstStyle>
            <a:lvl1pPr>
              <a:defRPr sz="2100"/>
            </a:lvl1pPr>
          </a:lstStyle>
          <a:p>
            <a:pPr algn="ctr"/>
            <a:r>
              <a:rPr lang="en-US"/>
              <a:t>Ecosystem actors</a:t>
            </a:r>
            <a:endParaRPr/>
          </a:p>
        </p:txBody>
      </p:sp>
    </p:spTree>
    <p:extLst>
      <p:ext uri="{BB962C8B-B14F-4D97-AF65-F5344CB8AC3E}">
        <p14:creationId xmlns:p14="http://schemas.microsoft.com/office/powerpoint/2010/main" val="35039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2075108" y="1798855"/>
            <a:ext cx="9447600" cy="39180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marL="914400" lvl="1"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marL="1371600" lvl="2"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marL="1828800" lvl="3"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marL="2286000" lvl="4"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marL="2743200" lvl="5"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marL="3200400" lvl="6"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marL="3657600" lvl="7"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marL="4114800" lvl="8"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a:pPr lvl="0"/>
            <a:endParaRPr/>
          </a:p>
        </p:txBody>
      </p:sp>
    </p:spTree>
  </p:cSld>
  <p:clrMap bg1="lt1" tx1="dk1" bg2="dk2" tx2="lt2" accent1="accent1" accent2="accent2" accent3="accent3" accent4="accent4" accent5="accent5" accent6="accent6" hlink="hlink" folHlink="folHlink"/>
  <p:sldLayoutIdLst>
    <p:sldLayoutId id="2147483648" r:id="rId1"/>
    <p:sldLayoutId id="2147483694" r:id="rId2"/>
    <p:sldLayoutId id="2147483682" r:id="rId3"/>
    <p:sldLayoutId id="2147483672" r:id="rId4"/>
    <p:sldLayoutId id="2147483673" r:id="rId5"/>
    <p:sldLayoutId id="2147483680" r:id="rId6"/>
    <p:sldLayoutId id="2147483681" r:id="rId7"/>
    <p:sldLayoutId id="2147483683" r:id="rId8"/>
    <p:sldLayoutId id="2147483675" r:id="rId9"/>
    <p:sldLayoutId id="2147483679"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2" r:id="rId12"/>
    <p:sldLayoutId id="214748369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technofaq.org/posts/2017/07/top-10-interview-questions-answers-for-java-developers/"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hyperlink" Target="https://www.javatpoint.com/runtime-polymorphism-in-java" TargetMode="External"/><Relationship Id="rId5" Type="http://schemas.openxmlformats.org/officeDocument/2006/relationships/hyperlink" Target="https://www.javatpoint.com/method-overriding-in-java" TargetMode="Externa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985E5F-D132-4894-B6C7-F82BE9300976}"/>
              </a:ext>
            </a:extLst>
          </p:cNvPr>
          <p:cNvPicPr>
            <a:picLocks noChangeAspect="1"/>
          </p:cNvPicPr>
          <p:nvPr/>
        </p:nvPicPr>
        <p:blipFill>
          <a:blip r:embed="rId3"/>
          <a:srcRect t="2569" b="2569"/>
          <a:stretch/>
        </p:blipFill>
        <p:spPr>
          <a:xfrm flipH="1">
            <a:off x="0" y="0"/>
            <a:ext cx="12192000" cy="6858000"/>
          </a:xfrm>
          <a:prstGeom prst="rect">
            <a:avLst/>
          </a:prstGeom>
        </p:spPr>
      </p:pic>
      <p:sp>
        <p:nvSpPr>
          <p:cNvPr id="3" name="Shape 91">
            <a:extLst>
              <a:ext uri="{FF2B5EF4-FFF2-40B4-BE49-F238E27FC236}">
                <a16:creationId xmlns:a16="http://schemas.microsoft.com/office/drawing/2014/main" id="{9B47C87C-B1B2-4D72-B188-2883A3A10681}"/>
              </a:ext>
            </a:extLst>
          </p:cNvPr>
          <p:cNvSpPr txBox="1">
            <a:spLocks noGrp="1"/>
          </p:cNvSpPr>
          <p:nvPr>
            <p:ph type="ctrTitle"/>
          </p:nvPr>
        </p:nvSpPr>
        <p:spPr>
          <a:xfrm>
            <a:off x="868628" y="1888359"/>
            <a:ext cx="7717842" cy="2097247"/>
          </a:xfrm>
          <a:prstGeom prst="rect">
            <a:avLst/>
          </a:prstGeom>
        </p:spPr>
        <p:txBody>
          <a:bodyPr spcFirstLastPara="1" wrap="square" lIns="121900" tIns="121900" rIns="121900" bIns="121900" anchor="ctr" anchorCtr="0">
            <a:noAutofit/>
          </a:bodyPr>
          <a:lstStyle/>
          <a:p>
            <a:pPr algn="l"/>
            <a:r>
              <a:rPr lang="en-US" sz="4800" b="1">
                <a:solidFill>
                  <a:schemeClr val="bg1"/>
                </a:solidFill>
                <a:latin typeface="Tahoma"/>
                <a:ea typeface="Tahoma"/>
                <a:cs typeface="Tahoma"/>
              </a:rPr>
              <a:t>Core Java</a:t>
            </a:r>
            <a:endParaRPr lang="en-IN" sz="20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C77FF428-A142-4CB7-99FF-D6A850E2818F}"/>
              </a:ext>
            </a:extLst>
          </p:cNvPr>
          <p:cNvSpPr txBox="1"/>
          <p:nvPr/>
        </p:nvSpPr>
        <p:spPr>
          <a:xfrm>
            <a:off x="1013978" y="3631944"/>
            <a:ext cx="184731" cy="307777"/>
          </a:xfrm>
          <a:prstGeom prst="rect">
            <a:avLst/>
          </a:prstGeom>
          <a:noFill/>
        </p:spPr>
        <p:txBody>
          <a:bodyPr wrap="none" lIns="91440" tIns="45720" rIns="91440" bIns="45720" rtlCol="0" anchor="t">
            <a:spAutoFit/>
          </a:bodyPr>
          <a:lstStyle/>
          <a:p>
            <a:endParaRPr lang="en-US" sz="1400">
              <a:solidFill>
                <a:schemeClr val="bg1"/>
              </a:solidFill>
            </a:endParaRPr>
          </a:p>
        </p:txBody>
      </p:sp>
      <p:sp>
        <p:nvSpPr>
          <p:cNvPr id="6" name="Oval 5">
            <a:extLst>
              <a:ext uri="{FF2B5EF4-FFF2-40B4-BE49-F238E27FC236}">
                <a16:creationId xmlns:a16="http://schemas.microsoft.com/office/drawing/2014/main" id="{6E3E0814-195D-4520-A76C-3C7FFD04B806}"/>
              </a:ext>
            </a:extLst>
          </p:cNvPr>
          <p:cNvSpPr/>
          <p:nvPr/>
        </p:nvSpPr>
        <p:spPr>
          <a:xfrm>
            <a:off x="7082641" y="977948"/>
            <a:ext cx="3007658" cy="3007658"/>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lock&#10;&#10;Description automatically generated">
            <a:extLst>
              <a:ext uri="{FF2B5EF4-FFF2-40B4-BE49-F238E27FC236}">
                <a16:creationId xmlns:a16="http://schemas.microsoft.com/office/drawing/2014/main" id="{3E757BF7-169A-420D-94A8-85A0B43CA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472" y="1556166"/>
            <a:ext cx="2951827" cy="1594765"/>
          </a:xfrm>
          <a:prstGeom prst="rect">
            <a:avLst/>
          </a:prstGeom>
        </p:spPr>
      </p:pic>
    </p:spTree>
    <p:extLst>
      <p:ext uri="{BB962C8B-B14F-4D97-AF65-F5344CB8AC3E}">
        <p14:creationId xmlns:p14="http://schemas.microsoft.com/office/powerpoint/2010/main" val="55203861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10" name="Title 2">
            <a:extLst>
              <a:ext uri="{FF2B5EF4-FFF2-40B4-BE49-F238E27FC236}">
                <a16:creationId xmlns:a16="http://schemas.microsoft.com/office/drawing/2014/main" id="{E0DEA25F-49A3-4019-8381-82E2F24C6800}"/>
              </a:ext>
            </a:extLst>
          </p:cNvPr>
          <p:cNvSpPr txBox="1">
            <a:spLocks/>
          </p:cNvSpPr>
          <p:nvPr/>
        </p:nvSpPr>
        <p:spPr>
          <a:xfrm>
            <a:off x="508299" y="17804"/>
            <a:ext cx="8631264" cy="5589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800" b="1">
                <a:solidFill>
                  <a:schemeClr val="tx1"/>
                </a:solidFill>
                <a:latin typeface="Tahoma" panose="020B0604030504040204" pitchFamily="34" charset="0"/>
                <a:ea typeface="Tahoma" panose="020B0604030504040204" pitchFamily="34" charset="0"/>
                <a:cs typeface="Tahoma" panose="020B0604030504040204" pitchFamily="34" charset="0"/>
              </a:rPr>
              <a:t>Java Collections</a:t>
            </a:r>
          </a:p>
        </p:txBody>
      </p:sp>
      <p:sp>
        <p:nvSpPr>
          <p:cNvPr id="12" name="TextBox 11">
            <a:extLst>
              <a:ext uri="{FF2B5EF4-FFF2-40B4-BE49-F238E27FC236}">
                <a16:creationId xmlns:a16="http://schemas.microsoft.com/office/drawing/2014/main" id="{BBD84ECF-2CA2-45C1-91B8-277397A14463}"/>
              </a:ext>
            </a:extLst>
          </p:cNvPr>
          <p:cNvSpPr txBox="1"/>
          <p:nvPr/>
        </p:nvSpPr>
        <p:spPr>
          <a:xfrm>
            <a:off x="616150" y="1364567"/>
            <a:ext cx="11575849" cy="3325269"/>
          </a:xfrm>
          <a:prstGeom prst="rect">
            <a:avLst/>
          </a:prstGeom>
          <a:noFill/>
        </p:spPr>
        <p:txBody>
          <a:bodyPr wrap="square" lIns="91440" tIns="45720" rIns="91440" bIns="45720" rtlCol="0" anchor="t">
            <a:spAutoFit/>
          </a:bodyPr>
          <a:lstStyle/>
          <a:p>
            <a:pPr>
              <a:lnSpc>
                <a:spcPct val="200000"/>
              </a:lnSpc>
            </a:pPr>
            <a:r>
              <a:rPr lang="en-US" sz="1800">
                <a:solidFill>
                  <a:schemeClr val="tx1"/>
                </a:solidFill>
                <a:latin typeface="Tahoma"/>
                <a:ea typeface="Tahoma"/>
                <a:cs typeface="Tahoma"/>
              </a:rPr>
              <a:t>The Collection in Java is a framework that provides an architecture to store and manipulate the group of objects.</a:t>
            </a:r>
          </a:p>
          <a:p>
            <a:pPr>
              <a:lnSpc>
                <a:spcPct val="200000"/>
              </a:lnSpc>
            </a:pPr>
            <a:r>
              <a:rPr lang="en-US" sz="1800">
                <a:solidFill>
                  <a:schemeClr val="tx1"/>
                </a:solidFill>
                <a:latin typeface="Tahoma"/>
                <a:ea typeface="Tahoma"/>
                <a:cs typeface="Tahoma"/>
              </a:rPr>
              <a:t>Java Collections can achieve all the operations that you perform on a data such as searching, sorting, insertion, manipulation, and deletion.</a:t>
            </a:r>
          </a:p>
          <a:p>
            <a:pPr>
              <a:lnSpc>
                <a:spcPct val="200000"/>
              </a:lnSpc>
            </a:pPr>
            <a:r>
              <a:rPr lang="en-US" sz="1800">
                <a:solidFill>
                  <a:schemeClr val="tx1"/>
                </a:solidFill>
                <a:latin typeface="Tahoma"/>
                <a:ea typeface="Tahoma"/>
                <a:cs typeface="Tahoma"/>
              </a:rPr>
              <a:t>Example for different types of Interface in Java collections (Set, List, Queue, Deque) and classes (ArrayList, Vector, LinkedList, Priority Queue, HashSet, </a:t>
            </a:r>
          </a:p>
        </p:txBody>
      </p:sp>
    </p:spTree>
    <p:extLst>
      <p:ext uri="{BB962C8B-B14F-4D97-AF65-F5344CB8AC3E}">
        <p14:creationId xmlns:p14="http://schemas.microsoft.com/office/powerpoint/2010/main" val="36160145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10" name="Title 2">
            <a:extLst>
              <a:ext uri="{FF2B5EF4-FFF2-40B4-BE49-F238E27FC236}">
                <a16:creationId xmlns:a16="http://schemas.microsoft.com/office/drawing/2014/main" id="{E0DEA25F-49A3-4019-8381-82E2F24C6800}"/>
              </a:ext>
            </a:extLst>
          </p:cNvPr>
          <p:cNvSpPr txBox="1">
            <a:spLocks/>
          </p:cNvSpPr>
          <p:nvPr/>
        </p:nvSpPr>
        <p:spPr>
          <a:xfrm>
            <a:off x="508299" y="17804"/>
            <a:ext cx="8631264" cy="5589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800" b="1">
                <a:solidFill>
                  <a:schemeClr val="tx1"/>
                </a:solidFill>
                <a:latin typeface="Tahoma" panose="020B0604030504040204" pitchFamily="34" charset="0"/>
                <a:ea typeface="Tahoma" panose="020B0604030504040204" pitchFamily="34" charset="0"/>
                <a:cs typeface="Tahoma" panose="020B0604030504040204" pitchFamily="34" charset="0"/>
              </a:rPr>
              <a:t>List, Hash Map, Hash List</a:t>
            </a:r>
          </a:p>
        </p:txBody>
      </p:sp>
      <p:sp>
        <p:nvSpPr>
          <p:cNvPr id="12" name="TextBox 11">
            <a:extLst>
              <a:ext uri="{FF2B5EF4-FFF2-40B4-BE49-F238E27FC236}">
                <a16:creationId xmlns:a16="http://schemas.microsoft.com/office/drawing/2014/main" id="{BBD84ECF-2CA2-45C1-91B8-277397A14463}"/>
              </a:ext>
            </a:extLst>
          </p:cNvPr>
          <p:cNvSpPr txBox="1"/>
          <p:nvPr/>
        </p:nvSpPr>
        <p:spPr>
          <a:xfrm>
            <a:off x="616150" y="1364567"/>
            <a:ext cx="11575849" cy="3879267"/>
          </a:xfrm>
          <a:prstGeom prst="rect">
            <a:avLst/>
          </a:prstGeom>
          <a:noFill/>
        </p:spPr>
        <p:txBody>
          <a:bodyPr wrap="square" lIns="91440" tIns="45720" rIns="91440" bIns="45720" rtlCol="0" anchor="t">
            <a:spAutoFit/>
          </a:bodyPr>
          <a:lstStyle/>
          <a:p>
            <a:pPr marL="342900" indent="-342900">
              <a:lnSpc>
                <a:spcPct val="200000"/>
              </a:lnSpc>
              <a:buAutoNum type="arabicPeriod"/>
            </a:pPr>
            <a:r>
              <a:rPr lang="en-US" sz="1800">
                <a:solidFill>
                  <a:schemeClr val="tx1"/>
                </a:solidFill>
                <a:latin typeface="Tahoma"/>
                <a:ea typeface="Tahoma"/>
                <a:cs typeface="Tahoma"/>
              </a:rPr>
              <a:t>List:  It is an ordered collection of objects in which duplicate values can be stored.</a:t>
            </a:r>
          </a:p>
          <a:p>
            <a:pPr marL="342900" indent="-342900">
              <a:lnSpc>
                <a:spcPct val="200000"/>
              </a:lnSpc>
              <a:buAutoNum type="arabicPeriod"/>
            </a:pPr>
            <a:r>
              <a:rPr lang="en-US" sz="1800">
                <a:solidFill>
                  <a:schemeClr val="tx1"/>
                </a:solidFill>
                <a:latin typeface="Tahoma"/>
                <a:ea typeface="Tahoma"/>
                <a:cs typeface="Tahoma"/>
              </a:rPr>
              <a:t>Hash Map: Map is an interface in the Java Collection Framework and a HashMap is one implementation of the Map interface. HashMap are efficient for locating a value based on a key and inserting and deleting values based on a key</a:t>
            </a:r>
          </a:p>
          <a:p>
            <a:pPr marL="342900" indent="-342900">
              <a:lnSpc>
                <a:spcPct val="200000"/>
              </a:lnSpc>
              <a:buAutoNum type="arabicPeriod"/>
            </a:pPr>
            <a:r>
              <a:rPr lang="en-US" sz="1800">
                <a:solidFill>
                  <a:schemeClr val="tx1"/>
                </a:solidFill>
                <a:latin typeface="Tahoma"/>
                <a:ea typeface="Tahoma"/>
                <a:cs typeface="Tahoma"/>
              </a:rPr>
              <a:t>Java HashSet class is used to create a collection that uses a hash table for storage. It inherits the AbstractSet class and implements Set interface. ... HashSet stores the elements by using a mechanism called hashing.</a:t>
            </a:r>
          </a:p>
        </p:txBody>
      </p:sp>
    </p:spTree>
    <p:extLst>
      <p:ext uri="{BB962C8B-B14F-4D97-AF65-F5344CB8AC3E}">
        <p14:creationId xmlns:p14="http://schemas.microsoft.com/office/powerpoint/2010/main" val="15328517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3" descr="Diagram&#10;&#10;Description automatically generated">
            <a:extLst>
              <a:ext uri="{FF2B5EF4-FFF2-40B4-BE49-F238E27FC236}">
                <a16:creationId xmlns:a16="http://schemas.microsoft.com/office/drawing/2014/main" id="{2B87234E-CC4A-4F65-9C80-EE653C3787B1}"/>
              </a:ext>
            </a:extLst>
          </p:cNvPr>
          <p:cNvPicPr>
            <a:picLocks noChangeAspect="1"/>
          </p:cNvPicPr>
          <p:nvPr/>
        </p:nvPicPr>
        <p:blipFill>
          <a:blip r:embed="rId3"/>
          <a:stretch>
            <a:fillRect/>
          </a:stretch>
        </p:blipFill>
        <p:spPr>
          <a:xfrm>
            <a:off x="454325" y="242081"/>
            <a:ext cx="11297727" cy="6359463"/>
          </a:xfrm>
          <a:prstGeom prst="rect">
            <a:avLst/>
          </a:prstGeom>
        </p:spPr>
      </p:pic>
    </p:spTree>
    <p:extLst>
      <p:ext uri="{BB962C8B-B14F-4D97-AF65-F5344CB8AC3E}">
        <p14:creationId xmlns:p14="http://schemas.microsoft.com/office/powerpoint/2010/main" val="36415425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2064589" y="238664"/>
            <a:ext cx="66250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Exception-handling</a:t>
            </a:r>
            <a:endParaRPr lang="en-US" sz="2800" b="1">
              <a:solidFill>
                <a:schemeClr val="bg1"/>
              </a:solidFill>
              <a:ea typeface="Tahoma"/>
            </a:endParaRPr>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
        <p:nvSpPr>
          <p:cNvPr id="4" name="TextBox 3">
            <a:extLst>
              <a:ext uri="{FF2B5EF4-FFF2-40B4-BE49-F238E27FC236}">
                <a16:creationId xmlns:a16="http://schemas.microsoft.com/office/drawing/2014/main" id="{30C1211B-6425-427A-9CD1-BA897FF0B699}"/>
              </a:ext>
            </a:extLst>
          </p:cNvPr>
          <p:cNvSpPr txBox="1"/>
          <p:nvPr/>
        </p:nvSpPr>
        <p:spPr>
          <a:xfrm>
            <a:off x="483077" y="1187570"/>
            <a:ext cx="11398368"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In Java, an exception is an event that disrupts the normal flow of the program. It is an object which is thrown at runtime.</a:t>
            </a:r>
          </a:p>
          <a:p>
            <a:r>
              <a:rPr lang="en-US" sz="1800"/>
              <a:t>The </a:t>
            </a:r>
            <a:r>
              <a:rPr lang="en-US" sz="1800" b="1"/>
              <a:t>Exception Handling in Java</a:t>
            </a:r>
            <a:r>
              <a:rPr lang="en-US" sz="1800"/>
              <a:t> is one of the powerful </a:t>
            </a:r>
            <a:r>
              <a:rPr lang="en-US" sz="1800" i="1"/>
              <a:t>mechanism to handle the runtime errors</a:t>
            </a:r>
            <a:r>
              <a:rPr lang="en-US" sz="1800"/>
              <a:t> so that the normal flow of the application can be maintained. Exception Handling is a mechanism to handle runtime errors such as ClassNotFoundException, IOException, SQLException, RemoteException, etc.</a:t>
            </a:r>
          </a:p>
          <a:p>
            <a:endParaRPr lang="en-US" sz="1800"/>
          </a:p>
          <a:p>
            <a:pPr algn="just"/>
            <a:r>
              <a:rPr lang="en-US" sz="1800" b="1" u="sng"/>
              <a:t>Types of Java Exceptions:</a:t>
            </a:r>
          </a:p>
          <a:p>
            <a:pPr algn="just"/>
            <a:r>
              <a:rPr lang="en-US" sz="1800" b="1"/>
              <a:t>1) Checked Exception</a:t>
            </a:r>
          </a:p>
          <a:p>
            <a:pPr algn="just"/>
            <a:r>
              <a:rPr lang="en-US" sz="1800"/>
              <a:t>The classes that directly inherit the Throwable class except RuntimeException and Error are known as checked exceptions. For example, IOException, SQLException, etc. Checked exceptions are checked at compile-time.</a:t>
            </a:r>
          </a:p>
          <a:p>
            <a:pPr algn="just"/>
            <a:r>
              <a:rPr lang="en-US" sz="1800" b="1"/>
              <a:t>2) Unchecked Exception</a:t>
            </a:r>
          </a:p>
          <a:p>
            <a:pPr algn="just"/>
            <a:r>
              <a:rPr lang="en-US" sz="1800"/>
              <a:t>The classes that inherit the RuntimeException are known as unchecked exceptions. For example, ArithmeticException, NullPointerException, ArrayIndexOutOfBoundsException, etc. Unchecked exceptions are not checked at compile-time, but they are checked at runtime.</a:t>
            </a:r>
          </a:p>
          <a:p>
            <a:pPr algn="just"/>
            <a:r>
              <a:rPr lang="en-US" sz="1800" b="1"/>
              <a:t>3) Error</a:t>
            </a:r>
          </a:p>
          <a:p>
            <a:pPr algn="just"/>
            <a:r>
              <a:rPr lang="en-US" sz="1800"/>
              <a:t>Error is irrecoverable. Some example of errors are OutOfMemoryError, VirtualMachineError, AssertionError etc.</a:t>
            </a:r>
          </a:p>
        </p:txBody>
      </p:sp>
    </p:spTree>
    <p:extLst>
      <p:ext uri="{BB962C8B-B14F-4D97-AF65-F5344CB8AC3E}">
        <p14:creationId xmlns:p14="http://schemas.microsoft.com/office/powerpoint/2010/main" val="13152955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3" name="Picture 3" descr="Diagram&#10;&#10;Description automatically generated">
            <a:extLst>
              <a:ext uri="{FF2B5EF4-FFF2-40B4-BE49-F238E27FC236}">
                <a16:creationId xmlns:a16="http://schemas.microsoft.com/office/drawing/2014/main" id="{9C93718C-DE79-44F9-B13B-E579E8596449}"/>
              </a:ext>
            </a:extLst>
          </p:cNvPr>
          <p:cNvPicPr>
            <a:picLocks noChangeAspect="1"/>
          </p:cNvPicPr>
          <p:nvPr/>
        </p:nvPicPr>
        <p:blipFill>
          <a:blip r:embed="rId3"/>
          <a:stretch>
            <a:fillRect/>
          </a:stretch>
        </p:blipFill>
        <p:spPr>
          <a:xfrm>
            <a:off x="1043796" y="41695"/>
            <a:ext cx="10104406" cy="6760233"/>
          </a:xfrm>
          <a:prstGeom prst="rect">
            <a:avLst/>
          </a:prstGeom>
          <a:ln>
            <a:noFill/>
          </a:ln>
          <a:effectLst>
            <a:softEdge rad="112500"/>
          </a:effectLst>
        </p:spPr>
      </p:pic>
    </p:spTree>
    <p:extLst>
      <p:ext uri="{BB962C8B-B14F-4D97-AF65-F5344CB8AC3E}">
        <p14:creationId xmlns:p14="http://schemas.microsoft.com/office/powerpoint/2010/main" val="2499564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3" descr="Diagram&#10;&#10;Description automatically generated">
            <a:extLst>
              <a:ext uri="{FF2B5EF4-FFF2-40B4-BE49-F238E27FC236}">
                <a16:creationId xmlns:a16="http://schemas.microsoft.com/office/drawing/2014/main" id="{F53ECDA4-993D-4DD9-8D57-353A9C4A366D}"/>
              </a:ext>
            </a:extLst>
          </p:cNvPr>
          <p:cNvPicPr>
            <a:picLocks noChangeAspect="1"/>
          </p:cNvPicPr>
          <p:nvPr/>
        </p:nvPicPr>
        <p:blipFill>
          <a:blip r:embed="rId3"/>
          <a:stretch>
            <a:fillRect/>
          </a:stretch>
        </p:blipFill>
        <p:spPr>
          <a:xfrm>
            <a:off x="2150853" y="832099"/>
            <a:ext cx="8307237" cy="6329612"/>
          </a:xfrm>
          <a:prstGeom prst="rect">
            <a:avLst/>
          </a:prstGeom>
        </p:spPr>
      </p:pic>
      <p:sp>
        <p:nvSpPr>
          <p:cNvPr id="4" name="TextBox 3">
            <a:extLst>
              <a:ext uri="{FF2B5EF4-FFF2-40B4-BE49-F238E27FC236}">
                <a16:creationId xmlns:a16="http://schemas.microsoft.com/office/drawing/2014/main" id="{A1AC11FD-815E-4FBC-9D97-BB43EBD63416}"/>
              </a:ext>
            </a:extLst>
          </p:cNvPr>
          <p:cNvSpPr txBox="1"/>
          <p:nvPr/>
        </p:nvSpPr>
        <p:spPr>
          <a:xfrm>
            <a:off x="267419" y="94890"/>
            <a:ext cx="66250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8947"/>
                </a:solidFill>
              </a:rPr>
              <a:t>Thread life-cycle</a:t>
            </a:r>
            <a:endParaRPr lang="en-US"/>
          </a:p>
        </p:txBody>
      </p:sp>
    </p:spTree>
    <p:extLst>
      <p:ext uri="{BB962C8B-B14F-4D97-AF65-F5344CB8AC3E}">
        <p14:creationId xmlns:p14="http://schemas.microsoft.com/office/powerpoint/2010/main" val="7870285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3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4AB1FF-B1E3-4873-B588-DE5EE0C53739}"/>
              </a:ext>
            </a:extLst>
          </p:cNvPr>
          <p:cNvSpPr txBox="1"/>
          <p:nvPr/>
        </p:nvSpPr>
        <p:spPr>
          <a:xfrm>
            <a:off x="900024" y="281796"/>
            <a:ext cx="9831237" cy="62632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solidFill>
                  <a:srgbClr val="FF7C33"/>
                </a:solidFill>
              </a:rPr>
              <a:t>Points to be Remember: </a:t>
            </a:r>
            <a:endParaRPr lang="en-US" sz="2000">
              <a:solidFill>
                <a:srgbClr val="FF7C33"/>
              </a:solidFill>
            </a:endParaRPr>
          </a:p>
          <a:p>
            <a:pPr marL="342900" indent="-342900">
              <a:lnSpc>
                <a:spcPct val="150000"/>
              </a:lnSpc>
              <a:buAutoNum type="arabicPeriod"/>
            </a:pPr>
            <a:r>
              <a:rPr lang="en-US" sz="1800"/>
              <a:t>How to declare variables in Java ?</a:t>
            </a:r>
            <a:endParaRPr lang="en-US" sz="2000"/>
          </a:p>
          <a:p>
            <a:pPr marL="342900" indent="-342900">
              <a:lnSpc>
                <a:spcPct val="150000"/>
              </a:lnSpc>
              <a:buAutoNum type="arabicPeriod"/>
            </a:pPr>
            <a:r>
              <a:rPr lang="en-US" sz="1800"/>
              <a:t>What are all the datatypes in java ?</a:t>
            </a:r>
            <a:endParaRPr lang="en-US" sz="2000"/>
          </a:p>
          <a:p>
            <a:pPr marL="342900" indent="-342900">
              <a:lnSpc>
                <a:spcPct val="150000"/>
              </a:lnSpc>
              <a:buAutoNum type="arabicPeriod"/>
            </a:pPr>
            <a:r>
              <a:rPr lang="en-US" sz="1800"/>
              <a:t>What are the different types of operators present in Java ?</a:t>
            </a:r>
          </a:p>
          <a:p>
            <a:pPr marL="457200" indent="-457200">
              <a:lnSpc>
                <a:spcPct val="150000"/>
              </a:lnSpc>
              <a:buAutoNum type="arabicPeriod"/>
            </a:pPr>
            <a:r>
              <a:rPr lang="en-US" sz="2000"/>
              <a:t>Various access specifiers</a:t>
            </a:r>
          </a:p>
          <a:p>
            <a:pPr marL="457200" indent="-457200">
              <a:lnSpc>
                <a:spcPct val="150000"/>
              </a:lnSpc>
              <a:buAutoNum type="arabicPeriod"/>
            </a:pPr>
            <a:r>
              <a:rPr lang="en-US" sz="2000"/>
              <a:t>Exception-handling</a:t>
            </a:r>
            <a:endParaRPr lang="en-US"/>
          </a:p>
          <a:p>
            <a:pPr marL="457200" indent="-457200">
              <a:lnSpc>
                <a:spcPct val="150000"/>
              </a:lnSpc>
              <a:buAutoNum type="arabicPeriod"/>
            </a:pPr>
            <a:r>
              <a:rPr lang="en-US" sz="2000"/>
              <a:t>Differences between the constructors and methods</a:t>
            </a:r>
            <a:endParaRPr lang="en-US"/>
          </a:p>
          <a:p>
            <a:pPr marL="457200" indent="-457200">
              <a:lnSpc>
                <a:spcPct val="150000"/>
              </a:lnSpc>
              <a:buAutoNum type="arabicPeriod"/>
            </a:pPr>
            <a:r>
              <a:rPr lang="en-US" sz="2000"/>
              <a:t>Meaning of Super Keyword &amp; this keyword</a:t>
            </a:r>
          </a:p>
          <a:p>
            <a:pPr marL="457200" indent="-457200">
              <a:lnSpc>
                <a:spcPct val="150000"/>
              </a:lnSpc>
              <a:buAutoNum type="arabicPeriod"/>
            </a:pPr>
            <a:r>
              <a:rPr lang="en-US" sz="2000"/>
              <a:t>Difference between method Overloading and Overriding</a:t>
            </a:r>
          </a:p>
          <a:p>
            <a:pPr marL="457200" indent="-457200">
              <a:lnSpc>
                <a:spcPct val="150000"/>
              </a:lnSpc>
              <a:buAutoNum type="arabicPeriod"/>
            </a:pPr>
            <a:r>
              <a:rPr lang="en-US" sz="2000"/>
              <a:t>Differences between String and String Buffer &amp; String builder</a:t>
            </a:r>
          </a:p>
          <a:p>
            <a:pPr marL="457200" indent="-457200">
              <a:lnSpc>
                <a:spcPct val="150000"/>
              </a:lnSpc>
              <a:buAutoNum type="arabicPeriod"/>
            </a:pPr>
            <a:r>
              <a:rPr lang="en-US" sz="2000"/>
              <a:t>What is Garbage Collection</a:t>
            </a:r>
          </a:p>
          <a:p>
            <a:pPr marL="457200" indent="-457200">
              <a:buAutoNum type="arabicPeriod"/>
            </a:pPr>
            <a:r>
              <a:rPr lang="en-US" sz="2000">
                <a:solidFill>
                  <a:srgbClr val="262626"/>
                </a:solidFill>
              </a:rPr>
              <a:t>Difference between final, finally and finalize </a:t>
            </a:r>
            <a:endParaRPr lang="en-US" sz="2000"/>
          </a:p>
          <a:p>
            <a:pPr marL="457200" indent="-457200">
              <a:buAutoNum type="arabicPeriod"/>
            </a:pPr>
            <a:r>
              <a:rPr lang="en-US" sz="2000">
                <a:solidFill>
                  <a:srgbClr val="262626"/>
                </a:solidFill>
              </a:rPr>
              <a:t>InputStream and OutputStream </a:t>
            </a:r>
            <a:endParaRPr lang="en-US" sz="2000"/>
          </a:p>
          <a:p>
            <a:pPr marL="457200" indent="-457200">
              <a:buAutoNum type="arabicPeriod"/>
            </a:pPr>
            <a:r>
              <a:rPr lang="en-US" sz="2000">
                <a:solidFill>
                  <a:srgbClr val="262626"/>
                </a:solidFill>
              </a:rPr>
              <a:t>lifecycle of a Thread </a:t>
            </a:r>
            <a:endParaRPr lang="en-US" sz="2000"/>
          </a:p>
          <a:p>
            <a:pPr marL="457200" indent="-457200">
              <a:buAutoNum type="arabicPeriod"/>
            </a:pPr>
            <a:r>
              <a:rPr lang="en-US" sz="2000">
                <a:solidFill>
                  <a:srgbClr val="262626"/>
                </a:solidFill>
              </a:rPr>
              <a:t>difference between notify() and notifyAll() </a:t>
            </a:r>
            <a:endParaRPr lang="en-US" sz="2000"/>
          </a:p>
        </p:txBody>
      </p:sp>
    </p:spTree>
    <p:extLst>
      <p:ext uri="{BB962C8B-B14F-4D97-AF65-F5344CB8AC3E}">
        <p14:creationId xmlns:p14="http://schemas.microsoft.com/office/powerpoint/2010/main" val="24794967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2613" y="335009"/>
            <a:ext cx="10160000" cy="490175"/>
          </a:xfrm>
        </p:spPr>
        <p:txBody>
          <a:bodyPr/>
          <a:lstStyle/>
          <a:p>
            <a:pPr algn="ctr"/>
            <a:r>
              <a:rPr lang="en-IN">
                <a:solidFill>
                  <a:schemeClr val="tx1"/>
                </a:solidFill>
              </a:rPr>
              <a:t>Thank you</a:t>
            </a:r>
          </a:p>
        </p:txBody>
      </p:sp>
      <p:sp>
        <p:nvSpPr>
          <p:cNvPr id="9" name="Text Placeholder 32">
            <a:extLst>
              <a:ext uri="{FF2B5EF4-FFF2-40B4-BE49-F238E27FC236}">
                <a16:creationId xmlns:a16="http://schemas.microsoft.com/office/drawing/2014/main" id="{7A3ECB26-DAEC-48B6-8265-9C18107A3378}"/>
              </a:ext>
            </a:extLst>
          </p:cNvPr>
          <p:cNvSpPr txBox="1">
            <a:spLocks/>
          </p:cNvSpPr>
          <p:nvPr/>
        </p:nvSpPr>
        <p:spPr>
          <a:xfrm>
            <a:off x="9866121" y="2120223"/>
            <a:ext cx="2048875" cy="3867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pt-BR" sz="960" b="1" i="0" u="none" strike="noStrike" kern="1200" cap="none" spc="0" normalizeH="0" baseline="0" noProof="0">
                <a:ln>
                  <a:noFill/>
                </a:ln>
                <a:solidFill>
                  <a:srgbClr val="262626"/>
                </a:solidFill>
                <a:effectLst/>
                <a:uLnTx/>
                <a:uFillTx/>
                <a:latin typeface="Cambria" pitchFamily="18" charset="0"/>
                <a:ea typeface="Segoe UI Historic" pitchFamily="34" charset="0"/>
                <a:cs typeface="Segoe UI Historic" pitchFamily="34" charset="0"/>
                <a:sym typeface="Arial"/>
              </a:rPr>
              <a:t>691, S Milpitas Blvd., Suite #217, Milpitas, CA, 95035</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Segoe UI Historic" pitchFamily="34" charset="0"/>
              <a:cs typeface="Segoe UI Historic" pitchFamily="34" charset="0"/>
              <a:sym typeface="Arial"/>
            </a:endParaRPr>
          </a:p>
        </p:txBody>
      </p:sp>
      <p:sp>
        <p:nvSpPr>
          <p:cNvPr id="10" name="Text Placeholder 33">
            <a:extLst>
              <a:ext uri="{FF2B5EF4-FFF2-40B4-BE49-F238E27FC236}">
                <a16:creationId xmlns:a16="http://schemas.microsoft.com/office/drawing/2014/main" id="{7936A52E-B606-473F-A3B0-116619498878}"/>
              </a:ext>
            </a:extLst>
          </p:cNvPr>
          <p:cNvSpPr txBox="1">
            <a:spLocks/>
          </p:cNvSpPr>
          <p:nvPr/>
        </p:nvSpPr>
        <p:spPr>
          <a:xfrm>
            <a:off x="9848977" y="178400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4DB3C7"/>
                </a:solidFill>
                <a:effectLst/>
                <a:uLnTx/>
                <a:uFillTx/>
                <a:latin typeface="Cambria" pitchFamily="18" charset="0"/>
                <a:ea typeface="+mn-ea"/>
                <a:cs typeface="+mn-cs"/>
                <a:sym typeface="Arial"/>
              </a:rPr>
              <a:t>United States </a:t>
            </a:r>
          </a:p>
        </p:txBody>
      </p:sp>
      <p:sp>
        <p:nvSpPr>
          <p:cNvPr id="11" name="Text Placeholder 32">
            <a:extLst>
              <a:ext uri="{FF2B5EF4-FFF2-40B4-BE49-F238E27FC236}">
                <a16:creationId xmlns:a16="http://schemas.microsoft.com/office/drawing/2014/main" id="{D96D4D7F-13C6-4F7F-92B8-44812FE0FE8E}"/>
              </a:ext>
            </a:extLst>
          </p:cNvPr>
          <p:cNvSpPr txBox="1">
            <a:spLocks/>
          </p:cNvSpPr>
          <p:nvPr/>
        </p:nvSpPr>
        <p:spPr>
          <a:xfrm>
            <a:off x="9866127" y="3028579"/>
            <a:ext cx="2202492" cy="4734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#221, 2nd Floor, 7th Main, 2nd Block, </a:t>
            </a:r>
          </a:p>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HRBR Layout, Kalyan Nagar, </a:t>
            </a:r>
            <a:b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b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Bengaluru, Karnataka, Pin-560043</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mn-ea"/>
              <a:cs typeface="+mn-cs"/>
              <a:sym typeface="Arial"/>
            </a:endParaRPr>
          </a:p>
        </p:txBody>
      </p:sp>
      <p:sp>
        <p:nvSpPr>
          <p:cNvPr id="12" name="Text Placeholder 33">
            <a:extLst>
              <a:ext uri="{FF2B5EF4-FFF2-40B4-BE49-F238E27FC236}">
                <a16:creationId xmlns:a16="http://schemas.microsoft.com/office/drawing/2014/main" id="{B345198B-53C6-4901-8218-B619579971F9}"/>
              </a:ext>
            </a:extLst>
          </p:cNvPr>
          <p:cNvSpPr txBox="1">
            <a:spLocks/>
          </p:cNvSpPr>
          <p:nvPr/>
        </p:nvSpPr>
        <p:spPr>
          <a:xfrm>
            <a:off x="9848977" y="272612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002060"/>
                </a:solidFill>
                <a:effectLst/>
                <a:uLnTx/>
                <a:uFillTx/>
                <a:latin typeface="Cambria" pitchFamily="18" charset="0"/>
                <a:ea typeface="+mn-ea"/>
                <a:cs typeface="+mn-cs"/>
                <a:sym typeface="Arial"/>
              </a:rPr>
              <a:t>India</a:t>
            </a:r>
          </a:p>
        </p:txBody>
      </p:sp>
      <p:sp>
        <p:nvSpPr>
          <p:cNvPr id="13" name="Text Placeholder 32">
            <a:extLst>
              <a:ext uri="{FF2B5EF4-FFF2-40B4-BE49-F238E27FC236}">
                <a16:creationId xmlns:a16="http://schemas.microsoft.com/office/drawing/2014/main" id="{9CBFBBD7-C800-4877-9AE3-7F595804BECF}"/>
              </a:ext>
            </a:extLst>
          </p:cNvPr>
          <p:cNvSpPr txBox="1">
            <a:spLocks/>
          </p:cNvSpPr>
          <p:nvPr/>
        </p:nvSpPr>
        <p:spPr>
          <a:xfrm>
            <a:off x="9866121" y="4959197"/>
            <a:ext cx="2048875" cy="5869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de-DE" sz="960" b="1" i="0" u="none" strike="noStrike" kern="1200" cap="none" spc="0" normalizeH="0" baseline="0" noProof="0">
                <a:ln>
                  <a:noFill/>
                </a:ln>
                <a:solidFill>
                  <a:srgbClr val="262626"/>
                </a:solidFill>
                <a:effectLst/>
                <a:uLnTx/>
                <a:uFillTx/>
                <a:latin typeface="Cambria" pitchFamily="18" charset="0"/>
                <a:ea typeface="+mn-ea"/>
                <a:cs typeface="+mn-cs"/>
                <a:sym typeface="Arial"/>
              </a:rPr>
              <a:t>+1 651 204 2720 </a:t>
            </a:r>
          </a:p>
          <a:p>
            <a:pPr marL="0" marR="0" lvl="0" indent="0" algn="l" defTabSz="685800" rtl="0" eaLnBrk="1" fontAlgn="auto" latinLnBrk="0" hangingPunct="1">
              <a:lnSpc>
                <a:spcPct val="100000"/>
              </a:lnSpc>
              <a:spcBef>
                <a:spcPts val="0"/>
              </a:spcBef>
              <a:spcAft>
                <a:spcPts val="360"/>
              </a:spcAft>
              <a:buClr>
                <a:srgbClr val="000000"/>
              </a:buClr>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+91 80 4372 3204	 </a:t>
            </a:r>
          </a:p>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+86 13381926699</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mn-ea"/>
              <a:cs typeface="+mn-cs"/>
              <a:sym typeface="Arial"/>
            </a:endParaRPr>
          </a:p>
        </p:txBody>
      </p:sp>
      <p:sp>
        <p:nvSpPr>
          <p:cNvPr id="14" name="Text Placeholder 33">
            <a:extLst>
              <a:ext uri="{FF2B5EF4-FFF2-40B4-BE49-F238E27FC236}">
                <a16:creationId xmlns:a16="http://schemas.microsoft.com/office/drawing/2014/main" id="{755A2F6B-A994-485D-B47D-9EA65EBBA550}"/>
              </a:ext>
            </a:extLst>
          </p:cNvPr>
          <p:cNvSpPr txBox="1">
            <a:spLocks/>
          </p:cNvSpPr>
          <p:nvPr/>
        </p:nvSpPr>
        <p:spPr>
          <a:xfrm>
            <a:off x="9848977" y="4690517"/>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262626"/>
                </a:solidFill>
                <a:effectLst/>
                <a:uLnTx/>
                <a:uFillTx/>
                <a:latin typeface="Cambria" pitchFamily="18" charset="0"/>
                <a:ea typeface="+mn-ea"/>
                <a:cs typeface="+mn-cs"/>
                <a:sym typeface="Arial"/>
              </a:rPr>
              <a:t>Phone</a:t>
            </a:r>
          </a:p>
        </p:txBody>
      </p:sp>
      <p:sp>
        <p:nvSpPr>
          <p:cNvPr id="15" name="Text Placeholder 32">
            <a:extLst>
              <a:ext uri="{FF2B5EF4-FFF2-40B4-BE49-F238E27FC236}">
                <a16:creationId xmlns:a16="http://schemas.microsoft.com/office/drawing/2014/main" id="{65E9955E-BF80-4778-8889-238A4960E694}"/>
              </a:ext>
            </a:extLst>
          </p:cNvPr>
          <p:cNvSpPr txBox="1">
            <a:spLocks/>
          </p:cNvSpPr>
          <p:nvPr/>
        </p:nvSpPr>
        <p:spPr>
          <a:xfrm>
            <a:off x="9866121" y="6139127"/>
            <a:ext cx="2048875" cy="3867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de-DE"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rPr>
              <a:t>info@ideapoke.com</a:t>
            </a:r>
          </a:p>
          <a:p>
            <a:pPr marL="0" marR="0" lvl="0" indent="0" algn="l" defTabSz="685783" rtl="0" eaLnBrk="1" fontAlgn="auto" latinLnBrk="0" hangingPunct="1">
              <a:lnSpc>
                <a:spcPct val="100000"/>
              </a:lnSpc>
              <a:spcBef>
                <a:spcPts val="0"/>
              </a:spcBef>
              <a:spcAft>
                <a:spcPts val="720"/>
              </a:spcAft>
              <a:buClrTx/>
              <a:buSzTx/>
              <a:buFont typeface="Arial" panose="020B0604020202020204" pitchFamily="34" charset="0"/>
              <a:buNone/>
              <a:tabLst/>
              <a:defRPr/>
            </a:pPr>
            <a:r>
              <a:rPr kumimoji="0" lang="en-IN"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rPr>
              <a:t>sales@ideapoke.com</a:t>
            </a:r>
            <a:endParaRPr kumimoji="0" lang="en-US"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endParaRPr>
          </a:p>
        </p:txBody>
      </p:sp>
      <p:sp>
        <p:nvSpPr>
          <p:cNvPr id="16" name="Text Placeholder 33">
            <a:extLst>
              <a:ext uri="{FF2B5EF4-FFF2-40B4-BE49-F238E27FC236}">
                <a16:creationId xmlns:a16="http://schemas.microsoft.com/office/drawing/2014/main" id="{107F95B4-0646-4FBC-9128-612CB0009442}"/>
              </a:ext>
            </a:extLst>
          </p:cNvPr>
          <p:cNvSpPr txBox="1">
            <a:spLocks/>
          </p:cNvSpPr>
          <p:nvPr/>
        </p:nvSpPr>
        <p:spPr>
          <a:xfrm>
            <a:off x="9848977" y="5819795"/>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262626"/>
                </a:solidFill>
                <a:effectLst/>
                <a:uLnTx/>
                <a:uFillTx/>
                <a:latin typeface="Cambria" pitchFamily="18" charset="0"/>
                <a:ea typeface="+mn-ea"/>
                <a:cs typeface="+mn-cs"/>
                <a:sym typeface="Arial"/>
              </a:rPr>
              <a:t>E-Mail</a:t>
            </a:r>
          </a:p>
        </p:txBody>
      </p:sp>
      <p:cxnSp>
        <p:nvCxnSpPr>
          <p:cNvPr id="17" name="Straight Connector 16">
            <a:extLst>
              <a:ext uri="{FF2B5EF4-FFF2-40B4-BE49-F238E27FC236}">
                <a16:creationId xmlns:a16="http://schemas.microsoft.com/office/drawing/2014/main" id="{9D37F1CD-EF98-49B1-80FD-94A58E5801A3}"/>
              </a:ext>
            </a:extLst>
          </p:cNvPr>
          <p:cNvCxnSpPr/>
          <p:nvPr/>
        </p:nvCxnSpPr>
        <p:spPr>
          <a:xfrm>
            <a:off x="9599733" y="2754812"/>
            <a:ext cx="0" cy="820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FEE46-074F-4065-8321-19B905C73AD6}"/>
              </a:ext>
            </a:extLst>
          </p:cNvPr>
          <p:cNvCxnSpPr/>
          <p:nvPr/>
        </p:nvCxnSpPr>
        <p:spPr>
          <a:xfrm>
            <a:off x="9599733" y="4701259"/>
            <a:ext cx="0" cy="820800"/>
          </a:xfrm>
          <a:prstGeom prst="line">
            <a:avLst/>
          </a:prstGeom>
          <a:ln w="50800">
            <a:solidFill>
              <a:srgbClr val="7C95A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88BF80-51F2-4CDA-B8D7-C78A27B9ECFA}"/>
              </a:ext>
            </a:extLst>
          </p:cNvPr>
          <p:cNvCxnSpPr/>
          <p:nvPr/>
        </p:nvCxnSpPr>
        <p:spPr>
          <a:xfrm>
            <a:off x="9599733" y="5803520"/>
            <a:ext cx="0" cy="820800"/>
          </a:xfrm>
          <a:prstGeom prst="line">
            <a:avLst/>
          </a:prstGeom>
          <a:ln w="50800">
            <a:solidFill>
              <a:srgbClr val="99AEBA"/>
            </a:solidFill>
          </a:ln>
        </p:spPr>
        <p:style>
          <a:lnRef idx="1">
            <a:schemeClr val="accent1"/>
          </a:lnRef>
          <a:fillRef idx="0">
            <a:schemeClr val="accent1"/>
          </a:fillRef>
          <a:effectRef idx="0">
            <a:schemeClr val="accent1"/>
          </a:effectRef>
          <a:fontRef idx="minor">
            <a:schemeClr val="tx1"/>
          </a:fontRef>
        </p:style>
      </p:cxnSp>
      <p:sp>
        <p:nvSpPr>
          <p:cNvPr id="20" name="Text Placeholder 32">
            <a:extLst>
              <a:ext uri="{FF2B5EF4-FFF2-40B4-BE49-F238E27FC236}">
                <a16:creationId xmlns:a16="http://schemas.microsoft.com/office/drawing/2014/main" id="{DB6F3C79-42D3-465B-B348-C33144FC6EC7}"/>
              </a:ext>
            </a:extLst>
          </p:cNvPr>
          <p:cNvSpPr txBox="1">
            <a:spLocks/>
          </p:cNvSpPr>
          <p:nvPr/>
        </p:nvSpPr>
        <p:spPr>
          <a:xfrm>
            <a:off x="9869457" y="4109209"/>
            <a:ext cx="2481623" cy="4734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Rm1306, Zhonghuang Bldg, No1007, 2nd South Zhongshan Rd, Shanghai, 200030, China</a:t>
            </a:r>
            <a:endParaRPr kumimoji="0" lang="en-US" sz="960" b="1" i="0" u="none" strike="noStrike" kern="1200" cap="none" spc="0" normalizeH="0" baseline="0" noProof="0">
              <a:ln>
                <a:noFill/>
              </a:ln>
              <a:solidFill>
                <a:srgbClr val="262626"/>
              </a:solidFill>
              <a:effectLst/>
              <a:uLnTx/>
              <a:uFillTx/>
              <a:latin typeface="Cambria" pitchFamily="18" charset="0"/>
              <a:ea typeface="+mn-ea"/>
              <a:cs typeface="+mn-cs"/>
              <a:sym typeface="Arial"/>
            </a:endParaRPr>
          </a:p>
        </p:txBody>
      </p:sp>
      <p:sp>
        <p:nvSpPr>
          <p:cNvPr id="21" name="Text Placeholder 33">
            <a:extLst>
              <a:ext uri="{FF2B5EF4-FFF2-40B4-BE49-F238E27FC236}">
                <a16:creationId xmlns:a16="http://schemas.microsoft.com/office/drawing/2014/main" id="{8E2712B9-D84D-4439-97F9-95F1EBDB2876}"/>
              </a:ext>
            </a:extLst>
          </p:cNvPr>
          <p:cNvSpPr txBox="1">
            <a:spLocks/>
          </p:cNvSpPr>
          <p:nvPr/>
        </p:nvSpPr>
        <p:spPr>
          <a:xfrm>
            <a:off x="9852307" y="380675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637C90"/>
                </a:solidFill>
                <a:effectLst/>
                <a:uLnTx/>
                <a:uFillTx/>
                <a:latin typeface="Cambria" pitchFamily="18" charset="0"/>
                <a:ea typeface="+mn-ea"/>
                <a:cs typeface="+mn-cs"/>
                <a:sym typeface="Arial"/>
              </a:rPr>
              <a:t>China</a:t>
            </a:r>
          </a:p>
        </p:txBody>
      </p:sp>
      <p:cxnSp>
        <p:nvCxnSpPr>
          <p:cNvPr id="22" name="Straight Connector 21">
            <a:extLst>
              <a:ext uri="{FF2B5EF4-FFF2-40B4-BE49-F238E27FC236}">
                <a16:creationId xmlns:a16="http://schemas.microsoft.com/office/drawing/2014/main" id="{DC7A8B90-6013-4C6C-B5A1-551D3EFFC009}"/>
              </a:ext>
            </a:extLst>
          </p:cNvPr>
          <p:cNvCxnSpPr/>
          <p:nvPr/>
        </p:nvCxnSpPr>
        <p:spPr>
          <a:xfrm>
            <a:off x="9603064" y="3835443"/>
            <a:ext cx="0" cy="604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26642F-02B8-40D3-9EEE-F9C243D23481}"/>
              </a:ext>
            </a:extLst>
          </p:cNvPr>
          <p:cNvCxnSpPr/>
          <p:nvPr/>
        </p:nvCxnSpPr>
        <p:spPr>
          <a:xfrm>
            <a:off x="9607873" y="1701800"/>
            <a:ext cx="0" cy="820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sp>
        <p:nvSpPr>
          <p:cNvPr id="24" name="Text Placeholder 32">
            <a:extLst>
              <a:ext uri="{FF2B5EF4-FFF2-40B4-BE49-F238E27FC236}">
                <a16:creationId xmlns:a16="http://schemas.microsoft.com/office/drawing/2014/main" id="{35E988A6-102E-4D57-8F48-2185F0E625DA}"/>
              </a:ext>
            </a:extLst>
          </p:cNvPr>
          <p:cNvSpPr txBox="1">
            <a:spLocks/>
          </p:cNvSpPr>
          <p:nvPr/>
        </p:nvSpPr>
        <p:spPr>
          <a:xfrm>
            <a:off x="9848977" y="976011"/>
            <a:ext cx="3292256" cy="6313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c/o In Control, </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ARK Hills Front Tower </a:t>
            </a:r>
            <a:r>
              <a:rPr kumimoji="0" lang="en-GB" sz="960" b="1" i="0" u="none" strike="noStrike" kern="1200" cap="none" spc="0" normalizeH="0" baseline="0" noProof="0" err="1">
                <a:ln>
                  <a:noFill/>
                </a:ln>
                <a:solidFill>
                  <a:srgbClr val="262626"/>
                </a:solidFill>
                <a:effectLst/>
                <a:uLnTx/>
                <a:uFillTx/>
                <a:latin typeface="Cambria" pitchFamily="18" charset="0"/>
                <a:ea typeface="+mn-ea"/>
                <a:cs typeface="+mn-cs"/>
                <a:sym typeface="Arial"/>
              </a:rPr>
              <a:t>RoP</a:t>
            </a: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 806,</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2-23-1 Akasaka, Minato-ku,</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Tokyo, Japan 107-0052, </a:t>
            </a:r>
          </a:p>
        </p:txBody>
      </p:sp>
      <p:sp>
        <p:nvSpPr>
          <p:cNvPr id="25" name="Text Placeholder 33">
            <a:extLst>
              <a:ext uri="{FF2B5EF4-FFF2-40B4-BE49-F238E27FC236}">
                <a16:creationId xmlns:a16="http://schemas.microsoft.com/office/drawing/2014/main" id="{4DEE7822-B0F6-4302-9F0E-FD902E11EDA6}"/>
              </a:ext>
            </a:extLst>
          </p:cNvPr>
          <p:cNvSpPr txBox="1">
            <a:spLocks/>
          </p:cNvSpPr>
          <p:nvPr/>
        </p:nvSpPr>
        <p:spPr>
          <a:xfrm>
            <a:off x="9848978" y="756872"/>
            <a:ext cx="2751087" cy="4482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88" rtl="0" eaLnBrk="1" fontAlgn="auto" latinLnBrk="0" hangingPunct="1">
              <a:lnSpc>
                <a:spcPct val="90000"/>
              </a:lnSpc>
              <a:spcBef>
                <a:spcPts val="100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0070C0"/>
                </a:solidFill>
                <a:effectLst/>
                <a:uLnTx/>
                <a:uFillTx/>
                <a:latin typeface="Cambria" pitchFamily="18" charset="0"/>
                <a:ea typeface="+mn-ea"/>
                <a:cs typeface="+mn-cs"/>
                <a:sym typeface="Arial"/>
              </a:rPr>
              <a:t>Japan</a:t>
            </a:r>
          </a:p>
        </p:txBody>
      </p:sp>
      <p:cxnSp>
        <p:nvCxnSpPr>
          <p:cNvPr id="26" name="Straight Connector 25">
            <a:extLst>
              <a:ext uri="{FF2B5EF4-FFF2-40B4-BE49-F238E27FC236}">
                <a16:creationId xmlns:a16="http://schemas.microsoft.com/office/drawing/2014/main" id="{5C488258-0750-42B0-BF71-9D828021B9D2}"/>
              </a:ext>
            </a:extLst>
          </p:cNvPr>
          <p:cNvCxnSpPr>
            <a:cxnSpLocks/>
          </p:cNvCxnSpPr>
          <p:nvPr/>
        </p:nvCxnSpPr>
        <p:spPr>
          <a:xfrm>
            <a:off x="9634171" y="708699"/>
            <a:ext cx="0" cy="851384"/>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EACBD34-52E6-4B60-A006-E765F46A5933}"/>
              </a:ext>
            </a:extLst>
          </p:cNvPr>
          <p:cNvGrpSpPr/>
          <p:nvPr/>
        </p:nvGrpSpPr>
        <p:grpSpPr>
          <a:xfrm>
            <a:off x="267667" y="1198529"/>
            <a:ext cx="9105919" cy="5078789"/>
            <a:chOff x="2234181" y="2447852"/>
            <a:chExt cx="5333683" cy="2802764"/>
          </a:xfrm>
        </p:grpSpPr>
        <p:grpSp>
          <p:nvGrpSpPr>
            <p:cNvPr id="28" name="Group 1107">
              <a:extLst>
                <a:ext uri="{FF2B5EF4-FFF2-40B4-BE49-F238E27FC236}">
                  <a16:creationId xmlns:a16="http://schemas.microsoft.com/office/drawing/2014/main" id="{9CE5BBBC-1C5E-47D1-BAB7-0C2A37A375E7}"/>
                </a:ext>
              </a:extLst>
            </p:cNvPr>
            <p:cNvGrpSpPr>
              <a:grpSpLocks noChangeAspect="1"/>
            </p:cNvGrpSpPr>
            <p:nvPr/>
          </p:nvGrpSpPr>
          <p:grpSpPr bwMode="auto">
            <a:xfrm>
              <a:off x="6417410" y="4559776"/>
              <a:ext cx="972748" cy="690840"/>
              <a:chOff x="4133" y="2396"/>
              <a:chExt cx="709" cy="482"/>
            </a:xfrm>
            <a:solidFill>
              <a:srgbClr val="262626"/>
            </a:solidFill>
          </p:grpSpPr>
          <p:sp>
            <p:nvSpPr>
              <p:cNvPr id="1127" name="Freeform 1108">
                <a:extLst>
                  <a:ext uri="{FF2B5EF4-FFF2-40B4-BE49-F238E27FC236}">
                    <a16:creationId xmlns:a16="http://schemas.microsoft.com/office/drawing/2014/main" id="{BEC2520D-CBB6-428F-A653-61939CFB3EB5}"/>
                  </a:ext>
                </a:extLst>
              </p:cNvPr>
              <p:cNvSpPr>
                <a:spLocks/>
              </p:cNvSpPr>
              <p:nvPr/>
            </p:nvSpPr>
            <p:spPr bwMode="auto">
              <a:xfrm>
                <a:off x="4438" y="2396"/>
                <a:ext cx="98" cy="82"/>
              </a:xfrm>
              <a:custGeom>
                <a:avLst/>
                <a:gdLst>
                  <a:gd name="T0" fmla="*/ 20 w 103"/>
                  <a:gd name="T1" fmla="*/ 66 h 86"/>
                  <a:gd name="T2" fmla="*/ 23 w 103"/>
                  <a:gd name="T3" fmla="*/ 63 h 86"/>
                  <a:gd name="T4" fmla="*/ 26 w 103"/>
                  <a:gd name="T5" fmla="*/ 60 h 86"/>
                  <a:gd name="T6" fmla="*/ 29 w 103"/>
                  <a:gd name="T7" fmla="*/ 55 h 86"/>
                  <a:gd name="T8" fmla="*/ 35 w 103"/>
                  <a:gd name="T9" fmla="*/ 53 h 86"/>
                  <a:gd name="T10" fmla="*/ 55 w 103"/>
                  <a:gd name="T11" fmla="*/ 60 h 86"/>
                  <a:gd name="T12" fmla="*/ 64 w 103"/>
                  <a:gd name="T13" fmla="*/ 70 h 86"/>
                  <a:gd name="T14" fmla="*/ 78 w 103"/>
                  <a:gd name="T15" fmla="*/ 82 h 86"/>
                  <a:gd name="T16" fmla="*/ 81 w 103"/>
                  <a:gd name="T17" fmla="*/ 82 h 86"/>
                  <a:gd name="T18" fmla="*/ 92 w 103"/>
                  <a:gd name="T19" fmla="*/ 84 h 86"/>
                  <a:gd name="T20" fmla="*/ 102 w 103"/>
                  <a:gd name="T21" fmla="*/ 86 h 86"/>
                  <a:gd name="T22" fmla="*/ 102 w 103"/>
                  <a:gd name="T23" fmla="*/ 86 h 86"/>
                  <a:gd name="T24" fmla="*/ 103 w 103"/>
                  <a:gd name="T25" fmla="*/ 86 h 86"/>
                  <a:gd name="T26" fmla="*/ 100 w 103"/>
                  <a:gd name="T27" fmla="*/ 83 h 86"/>
                  <a:gd name="T28" fmla="*/ 90 w 103"/>
                  <a:gd name="T29" fmla="*/ 74 h 86"/>
                  <a:gd name="T30" fmla="*/ 87 w 103"/>
                  <a:gd name="T31" fmla="*/ 73 h 86"/>
                  <a:gd name="T32" fmla="*/ 80 w 103"/>
                  <a:gd name="T33" fmla="*/ 70 h 86"/>
                  <a:gd name="T34" fmla="*/ 75 w 103"/>
                  <a:gd name="T35" fmla="*/ 61 h 86"/>
                  <a:gd name="T36" fmla="*/ 72 w 103"/>
                  <a:gd name="T37" fmla="*/ 55 h 86"/>
                  <a:gd name="T38" fmla="*/ 65 w 103"/>
                  <a:gd name="T39" fmla="*/ 45 h 86"/>
                  <a:gd name="T40" fmla="*/ 70 w 103"/>
                  <a:gd name="T41" fmla="*/ 42 h 86"/>
                  <a:gd name="T42" fmla="*/ 71 w 103"/>
                  <a:gd name="T43" fmla="*/ 42 h 86"/>
                  <a:gd name="T44" fmla="*/ 74 w 103"/>
                  <a:gd name="T45" fmla="*/ 41 h 86"/>
                  <a:gd name="T46" fmla="*/ 71 w 103"/>
                  <a:gd name="T47" fmla="*/ 38 h 86"/>
                  <a:gd name="T48" fmla="*/ 62 w 103"/>
                  <a:gd name="T49" fmla="*/ 34 h 86"/>
                  <a:gd name="T50" fmla="*/ 48 w 103"/>
                  <a:gd name="T51" fmla="*/ 24 h 86"/>
                  <a:gd name="T52" fmla="*/ 6 w 103"/>
                  <a:gd name="T53" fmla="*/ 2 h 86"/>
                  <a:gd name="T54" fmla="*/ 0 w 103"/>
                  <a:gd name="T55" fmla="*/ 0 h 86"/>
                  <a:gd name="T56" fmla="*/ 0 w 103"/>
                  <a:gd name="T57" fmla="*/ 68 h 86"/>
                  <a:gd name="T58" fmla="*/ 10 w 103"/>
                  <a:gd name="T59" fmla="*/ 71 h 86"/>
                  <a:gd name="T60" fmla="*/ 20 w 103"/>
                  <a:gd name="T61"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86">
                    <a:moveTo>
                      <a:pt x="20" y="66"/>
                    </a:moveTo>
                    <a:cubicBezTo>
                      <a:pt x="20" y="65"/>
                      <a:pt x="21" y="63"/>
                      <a:pt x="23" y="63"/>
                    </a:cubicBezTo>
                    <a:cubicBezTo>
                      <a:pt x="24" y="63"/>
                      <a:pt x="25" y="61"/>
                      <a:pt x="26" y="60"/>
                    </a:cubicBezTo>
                    <a:cubicBezTo>
                      <a:pt x="26" y="58"/>
                      <a:pt x="27" y="57"/>
                      <a:pt x="29" y="55"/>
                    </a:cubicBezTo>
                    <a:cubicBezTo>
                      <a:pt x="30" y="54"/>
                      <a:pt x="32" y="53"/>
                      <a:pt x="35" y="53"/>
                    </a:cubicBezTo>
                    <a:cubicBezTo>
                      <a:pt x="41" y="53"/>
                      <a:pt x="50" y="56"/>
                      <a:pt x="55" y="60"/>
                    </a:cubicBezTo>
                    <a:cubicBezTo>
                      <a:pt x="58" y="63"/>
                      <a:pt x="61" y="66"/>
                      <a:pt x="64" y="70"/>
                    </a:cubicBezTo>
                    <a:cubicBezTo>
                      <a:pt x="69" y="76"/>
                      <a:pt x="74" y="83"/>
                      <a:pt x="78" y="82"/>
                    </a:cubicBezTo>
                    <a:cubicBezTo>
                      <a:pt x="79" y="82"/>
                      <a:pt x="80" y="82"/>
                      <a:pt x="81" y="82"/>
                    </a:cubicBezTo>
                    <a:cubicBezTo>
                      <a:pt x="85" y="82"/>
                      <a:pt x="89" y="83"/>
                      <a:pt x="92" y="84"/>
                    </a:cubicBezTo>
                    <a:cubicBezTo>
                      <a:pt x="96" y="85"/>
                      <a:pt x="99" y="86"/>
                      <a:pt x="102" y="86"/>
                    </a:cubicBezTo>
                    <a:cubicBezTo>
                      <a:pt x="102" y="86"/>
                      <a:pt x="102" y="86"/>
                      <a:pt x="102" y="86"/>
                    </a:cubicBezTo>
                    <a:cubicBezTo>
                      <a:pt x="103" y="86"/>
                      <a:pt x="103" y="86"/>
                      <a:pt x="103" y="86"/>
                    </a:cubicBezTo>
                    <a:cubicBezTo>
                      <a:pt x="103" y="85"/>
                      <a:pt x="101" y="84"/>
                      <a:pt x="100" y="83"/>
                    </a:cubicBezTo>
                    <a:cubicBezTo>
                      <a:pt x="100" y="83"/>
                      <a:pt x="90" y="79"/>
                      <a:pt x="90" y="74"/>
                    </a:cubicBezTo>
                    <a:cubicBezTo>
                      <a:pt x="90" y="73"/>
                      <a:pt x="88" y="73"/>
                      <a:pt x="87" y="73"/>
                    </a:cubicBezTo>
                    <a:cubicBezTo>
                      <a:pt x="85" y="72"/>
                      <a:pt x="82" y="71"/>
                      <a:pt x="80" y="70"/>
                    </a:cubicBezTo>
                    <a:cubicBezTo>
                      <a:pt x="77" y="68"/>
                      <a:pt x="76" y="64"/>
                      <a:pt x="75" y="61"/>
                    </a:cubicBezTo>
                    <a:cubicBezTo>
                      <a:pt x="75" y="58"/>
                      <a:pt x="74" y="56"/>
                      <a:pt x="72" y="55"/>
                    </a:cubicBezTo>
                    <a:cubicBezTo>
                      <a:pt x="68" y="53"/>
                      <a:pt x="65" y="49"/>
                      <a:pt x="65" y="45"/>
                    </a:cubicBezTo>
                    <a:cubicBezTo>
                      <a:pt x="66" y="44"/>
                      <a:pt x="66" y="42"/>
                      <a:pt x="70" y="42"/>
                    </a:cubicBezTo>
                    <a:cubicBezTo>
                      <a:pt x="71" y="42"/>
                      <a:pt x="71" y="42"/>
                      <a:pt x="71" y="42"/>
                    </a:cubicBezTo>
                    <a:cubicBezTo>
                      <a:pt x="73" y="42"/>
                      <a:pt x="74" y="42"/>
                      <a:pt x="74" y="41"/>
                    </a:cubicBezTo>
                    <a:cubicBezTo>
                      <a:pt x="74" y="41"/>
                      <a:pt x="74" y="40"/>
                      <a:pt x="71" y="38"/>
                    </a:cubicBezTo>
                    <a:cubicBezTo>
                      <a:pt x="70" y="37"/>
                      <a:pt x="66" y="35"/>
                      <a:pt x="62" y="34"/>
                    </a:cubicBezTo>
                    <a:cubicBezTo>
                      <a:pt x="56" y="32"/>
                      <a:pt x="49" y="30"/>
                      <a:pt x="48" y="24"/>
                    </a:cubicBezTo>
                    <a:cubicBezTo>
                      <a:pt x="48" y="20"/>
                      <a:pt x="21" y="5"/>
                      <a:pt x="6" y="2"/>
                    </a:cubicBezTo>
                    <a:cubicBezTo>
                      <a:pt x="4" y="1"/>
                      <a:pt x="2" y="1"/>
                      <a:pt x="0" y="0"/>
                    </a:cubicBezTo>
                    <a:cubicBezTo>
                      <a:pt x="0" y="68"/>
                      <a:pt x="0" y="68"/>
                      <a:pt x="0" y="68"/>
                    </a:cubicBezTo>
                    <a:cubicBezTo>
                      <a:pt x="3" y="69"/>
                      <a:pt x="6" y="70"/>
                      <a:pt x="10" y="71"/>
                    </a:cubicBezTo>
                    <a:cubicBezTo>
                      <a:pt x="18" y="71"/>
                      <a:pt x="19" y="68"/>
                      <a:pt x="2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8" name="Freeform 1109">
                <a:extLst>
                  <a:ext uri="{FF2B5EF4-FFF2-40B4-BE49-F238E27FC236}">
                    <a16:creationId xmlns:a16="http://schemas.microsoft.com/office/drawing/2014/main" id="{0FE9FF8D-DDCE-4781-91D7-BF89E8602230}"/>
                  </a:ext>
                </a:extLst>
              </p:cNvPr>
              <p:cNvSpPr>
                <a:spLocks/>
              </p:cNvSpPr>
              <p:nvPr/>
            </p:nvSpPr>
            <p:spPr bwMode="auto">
              <a:xfrm>
                <a:off x="4133" y="2483"/>
                <a:ext cx="437" cy="328"/>
              </a:xfrm>
              <a:custGeom>
                <a:avLst/>
                <a:gdLst>
                  <a:gd name="T0" fmla="*/ 452 w 456"/>
                  <a:gd name="T1" fmla="*/ 176 h 342"/>
                  <a:gd name="T2" fmla="*/ 430 w 456"/>
                  <a:gd name="T3" fmla="*/ 154 h 342"/>
                  <a:gd name="T4" fmla="*/ 423 w 456"/>
                  <a:gd name="T5" fmla="*/ 138 h 342"/>
                  <a:gd name="T6" fmla="*/ 415 w 456"/>
                  <a:gd name="T7" fmla="*/ 138 h 342"/>
                  <a:gd name="T8" fmla="*/ 377 w 456"/>
                  <a:gd name="T9" fmla="*/ 99 h 342"/>
                  <a:gd name="T10" fmla="*/ 363 w 456"/>
                  <a:gd name="T11" fmla="*/ 63 h 342"/>
                  <a:gd name="T12" fmla="*/ 352 w 456"/>
                  <a:gd name="T13" fmla="*/ 42 h 342"/>
                  <a:gd name="T14" fmla="*/ 333 w 456"/>
                  <a:gd name="T15" fmla="*/ 3 h 342"/>
                  <a:gd name="T16" fmla="*/ 323 w 456"/>
                  <a:gd name="T17" fmla="*/ 29 h 342"/>
                  <a:gd name="T18" fmla="*/ 317 w 456"/>
                  <a:gd name="T19" fmla="*/ 70 h 342"/>
                  <a:gd name="T20" fmla="*/ 284 w 456"/>
                  <a:gd name="T21" fmla="*/ 70 h 342"/>
                  <a:gd name="T22" fmla="*/ 254 w 456"/>
                  <a:gd name="T23" fmla="*/ 49 h 342"/>
                  <a:gd name="T24" fmla="*/ 254 w 456"/>
                  <a:gd name="T25" fmla="*/ 32 h 342"/>
                  <a:gd name="T26" fmla="*/ 266 w 456"/>
                  <a:gd name="T27" fmla="*/ 17 h 342"/>
                  <a:gd name="T28" fmla="*/ 261 w 456"/>
                  <a:gd name="T29" fmla="*/ 20 h 342"/>
                  <a:gd name="T30" fmla="*/ 249 w 456"/>
                  <a:gd name="T31" fmla="*/ 18 h 342"/>
                  <a:gd name="T32" fmla="*/ 206 w 456"/>
                  <a:gd name="T33" fmla="*/ 17 h 342"/>
                  <a:gd name="T34" fmla="*/ 196 w 456"/>
                  <a:gd name="T35" fmla="*/ 24 h 342"/>
                  <a:gd name="T36" fmla="*/ 188 w 456"/>
                  <a:gd name="T37" fmla="*/ 45 h 342"/>
                  <a:gd name="T38" fmla="*/ 175 w 456"/>
                  <a:gd name="T39" fmla="*/ 51 h 342"/>
                  <a:gd name="T40" fmla="*/ 162 w 456"/>
                  <a:gd name="T41" fmla="*/ 41 h 342"/>
                  <a:gd name="T42" fmla="*/ 146 w 456"/>
                  <a:gd name="T43" fmla="*/ 42 h 342"/>
                  <a:gd name="T44" fmla="*/ 136 w 456"/>
                  <a:gd name="T45" fmla="*/ 45 h 342"/>
                  <a:gd name="T46" fmla="*/ 128 w 456"/>
                  <a:gd name="T47" fmla="*/ 62 h 342"/>
                  <a:gd name="T48" fmla="*/ 122 w 456"/>
                  <a:gd name="T49" fmla="*/ 69 h 342"/>
                  <a:gd name="T50" fmla="*/ 110 w 456"/>
                  <a:gd name="T51" fmla="*/ 68 h 342"/>
                  <a:gd name="T52" fmla="*/ 73 w 456"/>
                  <a:gd name="T53" fmla="*/ 107 h 342"/>
                  <a:gd name="T54" fmla="*/ 46 w 456"/>
                  <a:gd name="T55" fmla="*/ 117 h 342"/>
                  <a:gd name="T56" fmla="*/ 15 w 456"/>
                  <a:gd name="T57" fmla="*/ 131 h 342"/>
                  <a:gd name="T58" fmla="*/ 8 w 456"/>
                  <a:gd name="T59" fmla="*/ 132 h 342"/>
                  <a:gd name="T60" fmla="*/ 11 w 456"/>
                  <a:gd name="T61" fmla="*/ 182 h 342"/>
                  <a:gd name="T62" fmla="*/ 4 w 456"/>
                  <a:gd name="T63" fmla="*/ 186 h 342"/>
                  <a:gd name="T64" fmla="*/ 30 w 456"/>
                  <a:gd name="T65" fmla="*/ 255 h 342"/>
                  <a:gd name="T66" fmla="*/ 23 w 456"/>
                  <a:gd name="T67" fmla="*/ 279 h 342"/>
                  <a:gd name="T68" fmla="*/ 53 w 456"/>
                  <a:gd name="T69" fmla="*/ 289 h 342"/>
                  <a:gd name="T70" fmla="*/ 84 w 456"/>
                  <a:gd name="T71" fmla="*/ 274 h 342"/>
                  <a:gd name="T72" fmla="*/ 136 w 456"/>
                  <a:gd name="T73" fmla="*/ 258 h 342"/>
                  <a:gd name="T74" fmla="*/ 202 w 456"/>
                  <a:gd name="T75" fmla="*/ 244 h 342"/>
                  <a:gd name="T76" fmla="*/ 229 w 456"/>
                  <a:gd name="T77" fmla="*/ 252 h 342"/>
                  <a:gd name="T78" fmla="*/ 239 w 456"/>
                  <a:gd name="T79" fmla="*/ 266 h 342"/>
                  <a:gd name="T80" fmla="*/ 253 w 456"/>
                  <a:gd name="T81" fmla="*/ 288 h 342"/>
                  <a:gd name="T82" fmla="*/ 281 w 456"/>
                  <a:gd name="T83" fmla="*/ 263 h 342"/>
                  <a:gd name="T84" fmla="*/ 276 w 456"/>
                  <a:gd name="T85" fmla="*/ 289 h 342"/>
                  <a:gd name="T86" fmla="*/ 287 w 456"/>
                  <a:gd name="T87" fmla="*/ 296 h 342"/>
                  <a:gd name="T88" fmla="*/ 303 w 456"/>
                  <a:gd name="T89" fmla="*/ 314 h 342"/>
                  <a:gd name="T90" fmla="*/ 344 w 456"/>
                  <a:gd name="T91" fmla="*/ 339 h 342"/>
                  <a:gd name="T92" fmla="*/ 364 w 456"/>
                  <a:gd name="T93" fmla="*/ 331 h 342"/>
                  <a:gd name="T94" fmla="*/ 381 w 456"/>
                  <a:gd name="T95" fmla="*/ 337 h 342"/>
                  <a:gd name="T96" fmla="*/ 417 w 456"/>
                  <a:gd name="T97" fmla="*/ 303 h 342"/>
                  <a:gd name="T98" fmla="*/ 448 w 456"/>
                  <a:gd name="T99" fmla="*/ 246 h 342"/>
                  <a:gd name="T100" fmla="*/ 455 w 456"/>
                  <a:gd name="T101" fmla="*/ 20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342">
                    <a:moveTo>
                      <a:pt x="456" y="201"/>
                    </a:moveTo>
                    <a:cubicBezTo>
                      <a:pt x="456" y="201"/>
                      <a:pt x="455" y="198"/>
                      <a:pt x="455" y="197"/>
                    </a:cubicBezTo>
                    <a:cubicBezTo>
                      <a:pt x="454" y="197"/>
                      <a:pt x="454" y="197"/>
                      <a:pt x="454" y="197"/>
                    </a:cubicBezTo>
                    <a:cubicBezTo>
                      <a:pt x="453" y="197"/>
                      <a:pt x="453" y="196"/>
                      <a:pt x="452" y="196"/>
                    </a:cubicBezTo>
                    <a:cubicBezTo>
                      <a:pt x="450" y="193"/>
                      <a:pt x="451" y="180"/>
                      <a:pt x="452" y="176"/>
                    </a:cubicBezTo>
                    <a:cubicBezTo>
                      <a:pt x="451" y="176"/>
                      <a:pt x="450" y="176"/>
                      <a:pt x="450" y="176"/>
                    </a:cubicBezTo>
                    <a:cubicBezTo>
                      <a:pt x="445" y="176"/>
                      <a:pt x="443" y="168"/>
                      <a:pt x="442" y="165"/>
                    </a:cubicBezTo>
                    <a:cubicBezTo>
                      <a:pt x="441" y="163"/>
                      <a:pt x="438" y="158"/>
                      <a:pt x="436" y="158"/>
                    </a:cubicBezTo>
                    <a:cubicBezTo>
                      <a:pt x="435" y="158"/>
                      <a:pt x="435" y="159"/>
                      <a:pt x="434" y="159"/>
                    </a:cubicBezTo>
                    <a:cubicBezTo>
                      <a:pt x="431" y="159"/>
                      <a:pt x="430" y="156"/>
                      <a:pt x="430" y="154"/>
                    </a:cubicBezTo>
                    <a:cubicBezTo>
                      <a:pt x="430" y="154"/>
                      <a:pt x="430" y="153"/>
                      <a:pt x="430" y="153"/>
                    </a:cubicBezTo>
                    <a:cubicBezTo>
                      <a:pt x="429" y="153"/>
                      <a:pt x="429" y="153"/>
                      <a:pt x="429" y="153"/>
                    </a:cubicBezTo>
                    <a:cubicBezTo>
                      <a:pt x="427" y="153"/>
                      <a:pt x="426" y="153"/>
                      <a:pt x="425" y="152"/>
                    </a:cubicBezTo>
                    <a:cubicBezTo>
                      <a:pt x="423" y="149"/>
                      <a:pt x="423" y="142"/>
                      <a:pt x="423" y="139"/>
                    </a:cubicBezTo>
                    <a:cubicBezTo>
                      <a:pt x="423" y="139"/>
                      <a:pt x="423" y="139"/>
                      <a:pt x="423" y="138"/>
                    </a:cubicBezTo>
                    <a:cubicBezTo>
                      <a:pt x="423" y="138"/>
                      <a:pt x="423" y="138"/>
                      <a:pt x="422" y="138"/>
                    </a:cubicBezTo>
                    <a:cubicBezTo>
                      <a:pt x="421" y="138"/>
                      <a:pt x="420" y="138"/>
                      <a:pt x="419" y="137"/>
                    </a:cubicBezTo>
                    <a:cubicBezTo>
                      <a:pt x="419" y="137"/>
                      <a:pt x="419" y="136"/>
                      <a:pt x="419" y="136"/>
                    </a:cubicBezTo>
                    <a:cubicBezTo>
                      <a:pt x="419" y="136"/>
                      <a:pt x="418" y="137"/>
                      <a:pt x="417" y="137"/>
                    </a:cubicBezTo>
                    <a:cubicBezTo>
                      <a:pt x="416" y="137"/>
                      <a:pt x="416" y="138"/>
                      <a:pt x="415" y="138"/>
                    </a:cubicBezTo>
                    <a:cubicBezTo>
                      <a:pt x="414" y="139"/>
                      <a:pt x="412" y="138"/>
                      <a:pt x="411" y="137"/>
                    </a:cubicBezTo>
                    <a:cubicBezTo>
                      <a:pt x="409" y="134"/>
                      <a:pt x="409" y="130"/>
                      <a:pt x="410" y="128"/>
                    </a:cubicBezTo>
                    <a:cubicBezTo>
                      <a:pt x="410" y="126"/>
                      <a:pt x="409" y="124"/>
                      <a:pt x="406" y="122"/>
                    </a:cubicBezTo>
                    <a:cubicBezTo>
                      <a:pt x="402" y="118"/>
                      <a:pt x="401" y="115"/>
                      <a:pt x="402" y="112"/>
                    </a:cubicBezTo>
                    <a:cubicBezTo>
                      <a:pt x="400" y="109"/>
                      <a:pt x="382" y="100"/>
                      <a:pt x="377" y="99"/>
                    </a:cubicBezTo>
                    <a:cubicBezTo>
                      <a:pt x="373" y="98"/>
                      <a:pt x="373" y="94"/>
                      <a:pt x="373" y="92"/>
                    </a:cubicBezTo>
                    <a:cubicBezTo>
                      <a:pt x="373" y="91"/>
                      <a:pt x="374" y="91"/>
                      <a:pt x="373" y="90"/>
                    </a:cubicBezTo>
                    <a:cubicBezTo>
                      <a:pt x="371" y="88"/>
                      <a:pt x="370" y="80"/>
                      <a:pt x="370" y="75"/>
                    </a:cubicBezTo>
                    <a:cubicBezTo>
                      <a:pt x="370" y="73"/>
                      <a:pt x="369" y="72"/>
                      <a:pt x="367" y="70"/>
                    </a:cubicBezTo>
                    <a:cubicBezTo>
                      <a:pt x="365" y="68"/>
                      <a:pt x="363" y="66"/>
                      <a:pt x="363" y="63"/>
                    </a:cubicBezTo>
                    <a:cubicBezTo>
                      <a:pt x="364" y="61"/>
                      <a:pt x="363" y="60"/>
                      <a:pt x="363" y="58"/>
                    </a:cubicBezTo>
                    <a:cubicBezTo>
                      <a:pt x="362" y="55"/>
                      <a:pt x="362" y="52"/>
                      <a:pt x="362" y="49"/>
                    </a:cubicBezTo>
                    <a:cubicBezTo>
                      <a:pt x="362" y="48"/>
                      <a:pt x="361" y="47"/>
                      <a:pt x="358" y="45"/>
                    </a:cubicBezTo>
                    <a:cubicBezTo>
                      <a:pt x="357" y="44"/>
                      <a:pt x="355" y="43"/>
                      <a:pt x="355" y="41"/>
                    </a:cubicBezTo>
                    <a:cubicBezTo>
                      <a:pt x="354" y="42"/>
                      <a:pt x="353" y="42"/>
                      <a:pt x="352" y="42"/>
                    </a:cubicBezTo>
                    <a:cubicBezTo>
                      <a:pt x="351" y="42"/>
                      <a:pt x="349" y="43"/>
                      <a:pt x="348" y="43"/>
                    </a:cubicBezTo>
                    <a:cubicBezTo>
                      <a:pt x="346" y="43"/>
                      <a:pt x="345" y="43"/>
                      <a:pt x="344" y="41"/>
                    </a:cubicBezTo>
                    <a:cubicBezTo>
                      <a:pt x="342" y="39"/>
                      <a:pt x="342" y="34"/>
                      <a:pt x="342" y="29"/>
                    </a:cubicBezTo>
                    <a:cubicBezTo>
                      <a:pt x="343" y="24"/>
                      <a:pt x="340" y="15"/>
                      <a:pt x="338" y="13"/>
                    </a:cubicBezTo>
                    <a:cubicBezTo>
                      <a:pt x="335" y="11"/>
                      <a:pt x="334" y="7"/>
                      <a:pt x="333" y="3"/>
                    </a:cubicBezTo>
                    <a:cubicBezTo>
                      <a:pt x="333" y="2"/>
                      <a:pt x="333" y="1"/>
                      <a:pt x="332" y="0"/>
                    </a:cubicBezTo>
                    <a:cubicBezTo>
                      <a:pt x="331" y="1"/>
                      <a:pt x="328" y="4"/>
                      <a:pt x="328" y="6"/>
                    </a:cubicBezTo>
                    <a:cubicBezTo>
                      <a:pt x="328" y="10"/>
                      <a:pt x="327" y="14"/>
                      <a:pt x="325" y="17"/>
                    </a:cubicBezTo>
                    <a:cubicBezTo>
                      <a:pt x="324" y="17"/>
                      <a:pt x="325" y="19"/>
                      <a:pt x="325" y="20"/>
                    </a:cubicBezTo>
                    <a:cubicBezTo>
                      <a:pt x="325" y="23"/>
                      <a:pt x="326" y="27"/>
                      <a:pt x="323" y="29"/>
                    </a:cubicBezTo>
                    <a:cubicBezTo>
                      <a:pt x="322" y="30"/>
                      <a:pt x="322" y="36"/>
                      <a:pt x="323" y="39"/>
                    </a:cubicBezTo>
                    <a:cubicBezTo>
                      <a:pt x="323" y="42"/>
                      <a:pt x="323" y="45"/>
                      <a:pt x="323" y="48"/>
                    </a:cubicBezTo>
                    <a:cubicBezTo>
                      <a:pt x="323" y="49"/>
                      <a:pt x="323" y="51"/>
                      <a:pt x="322" y="52"/>
                    </a:cubicBezTo>
                    <a:cubicBezTo>
                      <a:pt x="322" y="57"/>
                      <a:pt x="322" y="62"/>
                      <a:pt x="319" y="66"/>
                    </a:cubicBezTo>
                    <a:cubicBezTo>
                      <a:pt x="318" y="67"/>
                      <a:pt x="318" y="69"/>
                      <a:pt x="317" y="70"/>
                    </a:cubicBezTo>
                    <a:cubicBezTo>
                      <a:pt x="315" y="74"/>
                      <a:pt x="313" y="78"/>
                      <a:pt x="309" y="80"/>
                    </a:cubicBezTo>
                    <a:cubicBezTo>
                      <a:pt x="304" y="82"/>
                      <a:pt x="297" y="80"/>
                      <a:pt x="294" y="76"/>
                    </a:cubicBezTo>
                    <a:cubicBezTo>
                      <a:pt x="293" y="75"/>
                      <a:pt x="292" y="74"/>
                      <a:pt x="292" y="72"/>
                    </a:cubicBezTo>
                    <a:cubicBezTo>
                      <a:pt x="292" y="72"/>
                      <a:pt x="292" y="72"/>
                      <a:pt x="292" y="72"/>
                    </a:cubicBezTo>
                    <a:cubicBezTo>
                      <a:pt x="291" y="70"/>
                      <a:pt x="287" y="69"/>
                      <a:pt x="284" y="70"/>
                    </a:cubicBezTo>
                    <a:cubicBezTo>
                      <a:pt x="281" y="70"/>
                      <a:pt x="279" y="68"/>
                      <a:pt x="277" y="65"/>
                    </a:cubicBezTo>
                    <a:cubicBezTo>
                      <a:pt x="275" y="64"/>
                      <a:pt x="274" y="62"/>
                      <a:pt x="272" y="60"/>
                    </a:cubicBezTo>
                    <a:cubicBezTo>
                      <a:pt x="270" y="59"/>
                      <a:pt x="268" y="59"/>
                      <a:pt x="266" y="59"/>
                    </a:cubicBezTo>
                    <a:cubicBezTo>
                      <a:pt x="263" y="59"/>
                      <a:pt x="261" y="59"/>
                      <a:pt x="260" y="56"/>
                    </a:cubicBezTo>
                    <a:cubicBezTo>
                      <a:pt x="258" y="52"/>
                      <a:pt x="257" y="51"/>
                      <a:pt x="254" y="49"/>
                    </a:cubicBezTo>
                    <a:cubicBezTo>
                      <a:pt x="253" y="48"/>
                      <a:pt x="253" y="48"/>
                      <a:pt x="253" y="48"/>
                    </a:cubicBezTo>
                    <a:cubicBezTo>
                      <a:pt x="251" y="47"/>
                      <a:pt x="250" y="46"/>
                      <a:pt x="250" y="44"/>
                    </a:cubicBezTo>
                    <a:cubicBezTo>
                      <a:pt x="250" y="42"/>
                      <a:pt x="251" y="41"/>
                      <a:pt x="253" y="40"/>
                    </a:cubicBezTo>
                    <a:cubicBezTo>
                      <a:pt x="254" y="39"/>
                      <a:pt x="254" y="39"/>
                      <a:pt x="254" y="39"/>
                    </a:cubicBezTo>
                    <a:cubicBezTo>
                      <a:pt x="256" y="38"/>
                      <a:pt x="257" y="36"/>
                      <a:pt x="254" y="32"/>
                    </a:cubicBezTo>
                    <a:cubicBezTo>
                      <a:pt x="254" y="32"/>
                      <a:pt x="253" y="31"/>
                      <a:pt x="254" y="29"/>
                    </a:cubicBezTo>
                    <a:cubicBezTo>
                      <a:pt x="254" y="27"/>
                      <a:pt x="256" y="27"/>
                      <a:pt x="258" y="26"/>
                    </a:cubicBezTo>
                    <a:cubicBezTo>
                      <a:pt x="259" y="26"/>
                      <a:pt x="261" y="25"/>
                      <a:pt x="262" y="24"/>
                    </a:cubicBezTo>
                    <a:cubicBezTo>
                      <a:pt x="264" y="24"/>
                      <a:pt x="264" y="23"/>
                      <a:pt x="264" y="22"/>
                    </a:cubicBezTo>
                    <a:cubicBezTo>
                      <a:pt x="264" y="21"/>
                      <a:pt x="263" y="18"/>
                      <a:pt x="266" y="17"/>
                    </a:cubicBezTo>
                    <a:cubicBezTo>
                      <a:pt x="267" y="17"/>
                      <a:pt x="267" y="16"/>
                      <a:pt x="267" y="16"/>
                    </a:cubicBezTo>
                    <a:cubicBezTo>
                      <a:pt x="267" y="16"/>
                      <a:pt x="266" y="15"/>
                      <a:pt x="264" y="15"/>
                    </a:cubicBezTo>
                    <a:cubicBezTo>
                      <a:pt x="264" y="15"/>
                      <a:pt x="264" y="15"/>
                      <a:pt x="264" y="15"/>
                    </a:cubicBezTo>
                    <a:cubicBezTo>
                      <a:pt x="264" y="15"/>
                      <a:pt x="263" y="16"/>
                      <a:pt x="263" y="16"/>
                    </a:cubicBezTo>
                    <a:cubicBezTo>
                      <a:pt x="263" y="17"/>
                      <a:pt x="263" y="19"/>
                      <a:pt x="261" y="20"/>
                    </a:cubicBezTo>
                    <a:cubicBezTo>
                      <a:pt x="260" y="20"/>
                      <a:pt x="260" y="20"/>
                      <a:pt x="260" y="20"/>
                    </a:cubicBezTo>
                    <a:cubicBezTo>
                      <a:pt x="258" y="20"/>
                      <a:pt x="257" y="18"/>
                      <a:pt x="256" y="15"/>
                    </a:cubicBezTo>
                    <a:cubicBezTo>
                      <a:pt x="256" y="15"/>
                      <a:pt x="256" y="15"/>
                      <a:pt x="256" y="14"/>
                    </a:cubicBezTo>
                    <a:cubicBezTo>
                      <a:pt x="256" y="14"/>
                      <a:pt x="256" y="14"/>
                      <a:pt x="256" y="15"/>
                    </a:cubicBezTo>
                    <a:cubicBezTo>
                      <a:pt x="254" y="16"/>
                      <a:pt x="252" y="18"/>
                      <a:pt x="249" y="18"/>
                    </a:cubicBezTo>
                    <a:cubicBezTo>
                      <a:pt x="248" y="18"/>
                      <a:pt x="247" y="17"/>
                      <a:pt x="246" y="16"/>
                    </a:cubicBezTo>
                    <a:cubicBezTo>
                      <a:pt x="245" y="14"/>
                      <a:pt x="234" y="12"/>
                      <a:pt x="225" y="10"/>
                    </a:cubicBezTo>
                    <a:cubicBezTo>
                      <a:pt x="224" y="10"/>
                      <a:pt x="223" y="10"/>
                      <a:pt x="221" y="9"/>
                    </a:cubicBezTo>
                    <a:cubicBezTo>
                      <a:pt x="222" y="10"/>
                      <a:pt x="222" y="11"/>
                      <a:pt x="222" y="12"/>
                    </a:cubicBezTo>
                    <a:cubicBezTo>
                      <a:pt x="220" y="16"/>
                      <a:pt x="209" y="17"/>
                      <a:pt x="206" y="17"/>
                    </a:cubicBezTo>
                    <a:cubicBezTo>
                      <a:pt x="205" y="17"/>
                      <a:pt x="203" y="17"/>
                      <a:pt x="202" y="17"/>
                    </a:cubicBezTo>
                    <a:cubicBezTo>
                      <a:pt x="202" y="17"/>
                      <a:pt x="202" y="18"/>
                      <a:pt x="202" y="19"/>
                    </a:cubicBezTo>
                    <a:cubicBezTo>
                      <a:pt x="201" y="20"/>
                      <a:pt x="200" y="20"/>
                      <a:pt x="199" y="20"/>
                    </a:cubicBezTo>
                    <a:cubicBezTo>
                      <a:pt x="199" y="20"/>
                      <a:pt x="199" y="20"/>
                      <a:pt x="199" y="20"/>
                    </a:cubicBezTo>
                    <a:cubicBezTo>
                      <a:pt x="198" y="20"/>
                      <a:pt x="197" y="22"/>
                      <a:pt x="196" y="24"/>
                    </a:cubicBezTo>
                    <a:cubicBezTo>
                      <a:pt x="195" y="26"/>
                      <a:pt x="194" y="28"/>
                      <a:pt x="192" y="30"/>
                    </a:cubicBezTo>
                    <a:cubicBezTo>
                      <a:pt x="191" y="31"/>
                      <a:pt x="191" y="32"/>
                      <a:pt x="191" y="33"/>
                    </a:cubicBezTo>
                    <a:cubicBezTo>
                      <a:pt x="190" y="35"/>
                      <a:pt x="190" y="36"/>
                      <a:pt x="187" y="38"/>
                    </a:cubicBezTo>
                    <a:cubicBezTo>
                      <a:pt x="186" y="39"/>
                      <a:pt x="186" y="39"/>
                      <a:pt x="186" y="40"/>
                    </a:cubicBezTo>
                    <a:cubicBezTo>
                      <a:pt x="186" y="41"/>
                      <a:pt x="186" y="42"/>
                      <a:pt x="188" y="45"/>
                    </a:cubicBezTo>
                    <a:cubicBezTo>
                      <a:pt x="190" y="47"/>
                      <a:pt x="191" y="48"/>
                      <a:pt x="190" y="50"/>
                    </a:cubicBezTo>
                    <a:cubicBezTo>
                      <a:pt x="189" y="53"/>
                      <a:pt x="183" y="52"/>
                      <a:pt x="180" y="49"/>
                    </a:cubicBezTo>
                    <a:cubicBezTo>
                      <a:pt x="178" y="47"/>
                      <a:pt x="177" y="46"/>
                      <a:pt x="176" y="46"/>
                    </a:cubicBezTo>
                    <a:cubicBezTo>
                      <a:pt x="176" y="46"/>
                      <a:pt x="176" y="47"/>
                      <a:pt x="176" y="48"/>
                    </a:cubicBezTo>
                    <a:cubicBezTo>
                      <a:pt x="176" y="49"/>
                      <a:pt x="175" y="50"/>
                      <a:pt x="175" y="51"/>
                    </a:cubicBezTo>
                    <a:cubicBezTo>
                      <a:pt x="174" y="52"/>
                      <a:pt x="171" y="52"/>
                      <a:pt x="170" y="50"/>
                    </a:cubicBezTo>
                    <a:cubicBezTo>
                      <a:pt x="168" y="49"/>
                      <a:pt x="168" y="47"/>
                      <a:pt x="168" y="45"/>
                    </a:cubicBezTo>
                    <a:cubicBezTo>
                      <a:pt x="168" y="44"/>
                      <a:pt x="168" y="44"/>
                      <a:pt x="168" y="44"/>
                    </a:cubicBezTo>
                    <a:cubicBezTo>
                      <a:pt x="168" y="44"/>
                      <a:pt x="167" y="44"/>
                      <a:pt x="167" y="44"/>
                    </a:cubicBezTo>
                    <a:cubicBezTo>
                      <a:pt x="165" y="43"/>
                      <a:pt x="163" y="43"/>
                      <a:pt x="162" y="41"/>
                    </a:cubicBezTo>
                    <a:cubicBezTo>
                      <a:pt x="161" y="39"/>
                      <a:pt x="157" y="35"/>
                      <a:pt x="155" y="35"/>
                    </a:cubicBezTo>
                    <a:cubicBezTo>
                      <a:pt x="154" y="35"/>
                      <a:pt x="153" y="35"/>
                      <a:pt x="153" y="36"/>
                    </a:cubicBezTo>
                    <a:cubicBezTo>
                      <a:pt x="152" y="37"/>
                      <a:pt x="150" y="39"/>
                      <a:pt x="148" y="39"/>
                    </a:cubicBezTo>
                    <a:cubicBezTo>
                      <a:pt x="147" y="39"/>
                      <a:pt x="147" y="39"/>
                      <a:pt x="146" y="39"/>
                    </a:cubicBezTo>
                    <a:cubicBezTo>
                      <a:pt x="146" y="39"/>
                      <a:pt x="146" y="40"/>
                      <a:pt x="146" y="42"/>
                    </a:cubicBezTo>
                    <a:cubicBezTo>
                      <a:pt x="147" y="43"/>
                      <a:pt x="146" y="44"/>
                      <a:pt x="146" y="44"/>
                    </a:cubicBezTo>
                    <a:cubicBezTo>
                      <a:pt x="145" y="45"/>
                      <a:pt x="145" y="45"/>
                      <a:pt x="143" y="45"/>
                    </a:cubicBezTo>
                    <a:cubicBezTo>
                      <a:pt x="142" y="45"/>
                      <a:pt x="141" y="45"/>
                      <a:pt x="140" y="45"/>
                    </a:cubicBezTo>
                    <a:cubicBezTo>
                      <a:pt x="139" y="44"/>
                      <a:pt x="137" y="44"/>
                      <a:pt x="136" y="44"/>
                    </a:cubicBezTo>
                    <a:cubicBezTo>
                      <a:pt x="136" y="44"/>
                      <a:pt x="136" y="45"/>
                      <a:pt x="136" y="45"/>
                    </a:cubicBezTo>
                    <a:cubicBezTo>
                      <a:pt x="136" y="46"/>
                      <a:pt x="137" y="47"/>
                      <a:pt x="136" y="48"/>
                    </a:cubicBezTo>
                    <a:cubicBezTo>
                      <a:pt x="135" y="49"/>
                      <a:pt x="135" y="49"/>
                      <a:pt x="134" y="49"/>
                    </a:cubicBezTo>
                    <a:cubicBezTo>
                      <a:pt x="134" y="49"/>
                      <a:pt x="134" y="50"/>
                      <a:pt x="133" y="50"/>
                    </a:cubicBezTo>
                    <a:cubicBezTo>
                      <a:pt x="133" y="51"/>
                      <a:pt x="131" y="53"/>
                      <a:pt x="128" y="53"/>
                    </a:cubicBezTo>
                    <a:cubicBezTo>
                      <a:pt x="128" y="53"/>
                      <a:pt x="127" y="56"/>
                      <a:pt x="128" y="62"/>
                    </a:cubicBezTo>
                    <a:cubicBezTo>
                      <a:pt x="128" y="62"/>
                      <a:pt x="128" y="63"/>
                      <a:pt x="127" y="64"/>
                    </a:cubicBezTo>
                    <a:cubicBezTo>
                      <a:pt x="126" y="66"/>
                      <a:pt x="124" y="65"/>
                      <a:pt x="122" y="64"/>
                    </a:cubicBezTo>
                    <a:cubicBezTo>
                      <a:pt x="121" y="64"/>
                      <a:pt x="120" y="63"/>
                      <a:pt x="119" y="63"/>
                    </a:cubicBezTo>
                    <a:cubicBezTo>
                      <a:pt x="119" y="63"/>
                      <a:pt x="119" y="64"/>
                      <a:pt x="120" y="64"/>
                    </a:cubicBezTo>
                    <a:cubicBezTo>
                      <a:pt x="120" y="66"/>
                      <a:pt x="121" y="67"/>
                      <a:pt x="122" y="69"/>
                    </a:cubicBezTo>
                    <a:cubicBezTo>
                      <a:pt x="123" y="74"/>
                      <a:pt x="120" y="75"/>
                      <a:pt x="119" y="76"/>
                    </a:cubicBezTo>
                    <a:cubicBezTo>
                      <a:pt x="118" y="76"/>
                      <a:pt x="118" y="77"/>
                      <a:pt x="118" y="77"/>
                    </a:cubicBezTo>
                    <a:cubicBezTo>
                      <a:pt x="117" y="77"/>
                      <a:pt x="116" y="78"/>
                      <a:pt x="116" y="78"/>
                    </a:cubicBezTo>
                    <a:cubicBezTo>
                      <a:pt x="114" y="78"/>
                      <a:pt x="112" y="76"/>
                      <a:pt x="111" y="73"/>
                    </a:cubicBezTo>
                    <a:cubicBezTo>
                      <a:pt x="110" y="72"/>
                      <a:pt x="110" y="70"/>
                      <a:pt x="110" y="68"/>
                    </a:cubicBezTo>
                    <a:cubicBezTo>
                      <a:pt x="109" y="68"/>
                      <a:pt x="107" y="70"/>
                      <a:pt x="104" y="73"/>
                    </a:cubicBezTo>
                    <a:cubicBezTo>
                      <a:pt x="103" y="75"/>
                      <a:pt x="103" y="77"/>
                      <a:pt x="104" y="80"/>
                    </a:cubicBezTo>
                    <a:cubicBezTo>
                      <a:pt x="105" y="83"/>
                      <a:pt x="106" y="85"/>
                      <a:pt x="103" y="86"/>
                    </a:cubicBezTo>
                    <a:cubicBezTo>
                      <a:pt x="102" y="87"/>
                      <a:pt x="93" y="96"/>
                      <a:pt x="88" y="102"/>
                    </a:cubicBezTo>
                    <a:cubicBezTo>
                      <a:pt x="84" y="106"/>
                      <a:pt x="78" y="107"/>
                      <a:pt x="73" y="107"/>
                    </a:cubicBezTo>
                    <a:cubicBezTo>
                      <a:pt x="71" y="107"/>
                      <a:pt x="68" y="107"/>
                      <a:pt x="67" y="108"/>
                    </a:cubicBezTo>
                    <a:cubicBezTo>
                      <a:pt x="65" y="110"/>
                      <a:pt x="63" y="110"/>
                      <a:pt x="61" y="110"/>
                    </a:cubicBezTo>
                    <a:cubicBezTo>
                      <a:pt x="59" y="110"/>
                      <a:pt x="58" y="110"/>
                      <a:pt x="57" y="111"/>
                    </a:cubicBezTo>
                    <a:cubicBezTo>
                      <a:pt x="56" y="112"/>
                      <a:pt x="56" y="112"/>
                      <a:pt x="56" y="112"/>
                    </a:cubicBezTo>
                    <a:cubicBezTo>
                      <a:pt x="52" y="115"/>
                      <a:pt x="49" y="117"/>
                      <a:pt x="46" y="117"/>
                    </a:cubicBezTo>
                    <a:cubicBezTo>
                      <a:pt x="44" y="117"/>
                      <a:pt x="43" y="116"/>
                      <a:pt x="43" y="115"/>
                    </a:cubicBezTo>
                    <a:cubicBezTo>
                      <a:pt x="43" y="115"/>
                      <a:pt x="42" y="115"/>
                      <a:pt x="42" y="115"/>
                    </a:cubicBezTo>
                    <a:cubicBezTo>
                      <a:pt x="39" y="115"/>
                      <a:pt x="35" y="117"/>
                      <a:pt x="33" y="119"/>
                    </a:cubicBezTo>
                    <a:cubicBezTo>
                      <a:pt x="29" y="123"/>
                      <a:pt x="22" y="127"/>
                      <a:pt x="17" y="127"/>
                    </a:cubicBezTo>
                    <a:cubicBezTo>
                      <a:pt x="16" y="127"/>
                      <a:pt x="15" y="129"/>
                      <a:pt x="15" y="131"/>
                    </a:cubicBezTo>
                    <a:cubicBezTo>
                      <a:pt x="14" y="133"/>
                      <a:pt x="13" y="134"/>
                      <a:pt x="12" y="135"/>
                    </a:cubicBezTo>
                    <a:cubicBezTo>
                      <a:pt x="12" y="136"/>
                      <a:pt x="11" y="136"/>
                      <a:pt x="11" y="136"/>
                    </a:cubicBezTo>
                    <a:cubicBezTo>
                      <a:pt x="10" y="136"/>
                      <a:pt x="10" y="136"/>
                      <a:pt x="10" y="136"/>
                    </a:cubicBezTo>
                    <a:cubicBezTo>
                      <a:pt x="9" y="135"/>
                      <a:pt x="9" y="135"/>
                      <a:pt x="9" y="135"/>
                    </a:cubicBezTo>
                    <a:cubicBezTo>
                      <a:pt x="8" y="134"/>
                      <a:pt x="8" y="133"/>
                      <a:pt x="8" y="132"/>
                    </a:cubicBezTo>
                    <a:cubicBezTo>
                      <a:pt x="7" y="133"/>
                      <a:pt x="7" y="134"/>
                      <a:pt x="6" y="136"/>
                    </a:cubicBezTo>
                    <a:cubicBezTo>
                      <a:pt x="6" y="137"/>
                      <a:pt x="6" y="138"/>
                      <a:pt x="7" y="140"/>
                    </a:cubicBezTo>
                    <a:cubicBezTo>
                      <a:pt x="8" y="142"/>
                      <a:pt x="9" y="145"/>
                      <a:pt x="6" y="149"/>
                    </a:cubicBezTo>
                    <a:cubicBezTo>
                      <a:pt x="2" y="155"/>
                      <a:pt x="0" y="159"/>
                      <a:pt x="4" y="164"/>
                    </a:cubicBezTo>
                    <a:cubicBezTo>
                      <a:pt x="10" y="172"/>
                      <a:pt x="13" y="177"/>
                      <a:pt x="11" y="182"/>
                    </a:cubicBezTo>
                    <a:cubicBezTo>
                      <a:pt x="10" y="183"/>
                      <a:pt x="9" y="183"/>
                      <a:pt x="8" y="183"/>
                    </a:cubicBezTo>
                    <a:cubicBezTo>
                      <a:pt x="8" y="183"/>
                      <a:pt x="8" y="183"/>
                      <a:pt x="8" y="183"/>
                    </a:cubicBezTo>
                    <a:cubicBezTo>
                      <a:pt x="8" y="184"/>
                      <a:pt x="7" y="184"/>
                      <a:pt x="7" y="184"/>
                    </a:cubicBezTo>
                    <a:cubicBezTo>
                      <a:pt x="6" y="185"/>
                      <a:pt x="5" y="186"/>
                      <a:pt x="3" y="185"/>
                    </a:cubicBezTo>
                    <a:cubicBezTo>
                      <a:pt x="3" y="185"/>
                      <a:pt x="4" y="185"/>
                      <a:pt x="4" y="186"/>
                    </a:cubicBezTo>
                    <a:cubicBezTo>
                      <a:pt x="7" y="192"/>
                      <a:pt x="11" y="198"/>
                      <a:pt x="11" y="202"/>
                    </a:cubicBezTo>
                    <a:cubicBezTo>
                      <a:pt x="11" y="204"/>
                      <a:pt x="13" y="207"/>
                      <a:pt x="15" y="210"/>
                    </a:cubicBezTo>
                    <a:cubicBezTo>
                      <a:pt x="18" y="214"/>
                      <a:pt x="21" y="218"/>
                      <a:pt x="21" y="224"/>
                    </a:cubicBezTo>
                    <a:cubicBezTo>
                      <a:pt x="20" y="231"/>
                      <a:pt x="28" y="244"/>
                      <a:pt x="30" y="248"/>
                    </a:cubicBezTo>
                    <a:cubicBezTo>
                      <a:pt x="32" y="250"/>
                      <a:pt x="31" y="252"/>
                      <a:pt x="30" y="255"/>
                    </a:cubicBezTo>
                    <a:cubicBezTo>
                      <a:pt x="29" y="258"/>
                      <a:pt x="28" y="261"/>
                      <a:pt x="28" y="264"/>
                    </a:cubicBezTo>
                    <a:cubicBezTo>
                      <a:pt x="29" y="268"/>
                      <a:pt x="28" y="271"/>
                      <a:pt x="26" y="273"/>
                    </a:cubicBezTo>
                    <a:cubicBezTo>
                      <a:pt x="25" y="275"/>
                      <a:pt x="22" y="276"/>
                      <a:pt x="20" y="276"/>
                    </a:cubicBezTo>
                    <a:cubicBezTo>
                      <a:pt x="19" y="276"/>
                      <a:pt x="19" y="276"/>
                      <a:pt x="20" y="277"/>
                    </a:cubicBezTo>
                    <a:cubicBezTo>
                      <a:pt x="21" y="278"/>
                      <a:pt x="22" y="279"/>
                      <a:pt x="23" y="279"/>
                    </a:cubicBezTo>
                    <a:cubicBezTo>
                      <a:pt x="26" y="280"/>
                      <a:pt x="28" y="281"/>
                      <a:pt x="29" y="283"/>
                    </a:cubicBezTo>
                    <a:cubicBezTo>
                      <a:pt x="29" y="284"/>
                      <a:pt x="30" y="285"/>
                      <a:pt x="32" y="287"/>
                    </a:cubicBezTo>
                    <a:cubicBezTo>
                      <a:pt x="34" y="288"/>
                      <a:pt x="38" y="289"/>
                      <a:pt x="44" y="289"/>
                    </a:cubicBezTo>
                    <a:cubicBezTo>
                      <a:pt x="46" y="289"/>
                      <a:pt x="48" y="289"/>
                      <a:pt x="50" y="289"/>
                    </a:cubicBezTo>
                    <a:cubicBezTo>
                      <a:pt x="51" y="289"/>
                      <a:pt x="52" y="289"/>
                      <a:pt x="53" y="289"/>
                    </a:cubicBezTo>
                    <a:cubicBezTo>
                      <a:pt x="54" y="289"/>
                      <a:pt x="55" y="288"/>
                      <a:pt x="56" y="286"/>
                    </a:cubicBezTo>
                    <a:cubicBezTo>
                      <a:pt x="58" y="284"/>
                      <a:pt x="60" y="282"/>
                      <a:pt x="64" y="282"/>
                    </a:cubicBezTo>
                    <a:cubicBezTo>
                      <a:pt x="67" y="282"/>
                      <a:pt x="68" y="281"/>
                      <a:pt x="69" y="279"/>
                    </a:cubicBezTo>
                    <a:cubicBezTo>
                      <a:pt x="69" y="279"/>
                      <a:pt x="70" y="278"/>
                      <a:pt x="71" y="277"/>
                    </a:cubicBezTo>
                    <a:cubicBezTo>
                      <a:pt x="72" y="275"/>
                      <a:pt x="76" y="274"/>
                      <a:pt x="84" y="274"/>
                    </a:cubicBezTo>
                    <a:cubicBezTo>
                      <a:pt x="89" y="274"/>
                      <a:pt x="94" y="274"/>
                      <a:pt x="99" y="275"/>
                    </a:cubicBezTo>
                    <a:cubicBezTo>
                      <a:pt x="101" y="275"/>
                      <a:pt x="101" y="275"/>
                      <a:pt x="101" y="275"/>
                    </a:cubicBezTo>
                    <a:cubicBezTo>
                      <a:pt x="112" y="275"/>
                      <a:pt x="118" y="273"/>
                      <a:pt x="120" y="267"/>
                    </a:cubicBezTo>
                    <a:cubicBezTo>
                      <a:pt x="122" y="264"/>
                      <a:pt x="126" y="262"/>
                      <a:pt x="130" y="261"/>
                    </a:cubicBezTo>
                    <a:cubicBezTo>
                      <a:pt x="132" y="260"/>
                      <a:pt x="135" y="259"/>
                      <a:pt x="136" y="258"/>
                    </a:cubicBezTo>
                    <a:cubicBezTo>
                      <a:pt x="140" y="254"/>
                      <a:pt x="143" y="254"/>
                      <a:pt x="154" y="254"/>
                    </a:cubicBezTo>
                    <a:cubicBezTo>
                      <a:pt x="161" y="255"/>
                      <a:pt x="168" y="251"/>
                      <a:pt x="174" y="249"/>
                    </a:cubicBezTo>
                    <a:cubicBezTo>
                      <a:pt x="176" y="248"/>
                      <a:pt x="177" y="248"/>
                      <a:pt x="178" y="247"/>
                    </a:cubicBezTo>
                    <a:cubicBezTo>
                      <a:pt x="182" y="245"/>
                      <a:pt x="187" y="245"/>
                      <a:pt x="193" y="245"/>
                    </a:cubicBezTo>
                    <a:cubicBezTo>
                      <a:pt x="196" y="245"/>
                      <a:pt x="200" y="245"/>
                      <a:pt x="202" y="244"/>
                    </a:cubicBezTo>
                    <a:cubicBezTo>
                      <a:pt x="203" y="244"/>
                      <a:pt x="203" y="244"/>
                      <a:pt x="204" y="244"/>
                    </a:cubicBezTo>
                    <a:cubicBezTo>
                      <a:pt x="207" y="244"/>
                      <a:pt x="209" y="246"/>
                      <a:pt x="211" y="248"/>
                    </a:cubicBezTo>
                    <a:cubicBezTo>
                      <a:pt x="212" y="249"/>
                      <a:pt x="214" y="251"/>
                      <a:pt x="216" y="251"/>
                    </a:cubicBezTo>
                    <a:cubicBezTo>
                      <a:pt x="221" y="250"/>
                      <a:pt x="224" y="251"/>
                      <a:pt x="226" y="252"/>
                    </a:cubicBezTo>
                    <a:cubicBezTo>
                      <a:pt x="227" y="252"/>
                      <a:pt x="228" y="252"/>
                      <a:pt x="229" y="252"/>
                    </a:cubicBezTo>
                    <a:cubicBezTo>
                      <a:pt x="230" y="252"/>
                      <a:pt x="230" y="252"/>
                      <a:pt x="230" y="252"/>
                    </a:cubicBezTo>
                    <a:cubicBezTo>
                      <a:pt x="232" y="252"/>
                      <a:pt x="234" y="254"/>
                      <a:pt x="234" y="254"/>
                    </a:cubicBezTo>
                    <a:cubicBezTo>
                      <a:pt x="235" y="255"/>
                      <a:pt x="236" y="255"/>
                      <a:pt x="237" y="256"/>
                    </a:cubicBezTo>
                    <a:cubicBezTo>
                      <a:pt x="239" y="256"/>
                      <a:pt x="240" y="258"/>
                      <a:pt x="240" y="259"/>
                    </a:cubicBezTo>
                    <a:cubicBezTo>
                      <a:pt x="241" y="260"/>
                      <a:pt x="241" y="263"/>
                      <a:pt x="239" y="266"/>
                    </a:cubicBezTo>
                    <a:cubicBezTo>
                      <a:pt x="239" y="266"/>
                      <a:pt x="240" y="266"/>
                      <a:pt x="240" y="267"/>
                    </a:cubicBezTo>
                    <a:cubicBezTo>
                      <a:pt x="243" y="268"/>
                      <a:pt x="246" y="269"/>
                      <a:pt x="249" y="273"/>
                    </a:cubicBezTo>
                    <a:cubicBezTo>
                      <a:pt x="252" y="277"/>
                      <a:pt x="251" y="280"/>
                      <a:pt x="251" y="282"/>
                    </a:cubicBezTo>
                    <a:cubicBezTo>
                      <a:pt x="251" y="283"/>
                      <a:pt x="251" y="284"/>
                      <a:pt x="251" y="286"/>
                    </a:cubicBezTo>
                    <a:cubicBezTo>
                      <a:pt x="252" y="287"/>
                      <a:pt x="253" y="288"/>
                      <a:pt x="253" y="288"/>
                    </a:cubicBezTo>
                    <a:cubicBezTo>
                      <a:pt x="253" y="288"/>
                      <a:pt x="255" y="286"/>
                      <a:pt x="257" y="282"/>
                    </a:cubicBezTo>
                    <a:cubicBezTo>
                      <a:pt x="260" y="278"/>
                      <a:pt x="263" y="277"/>
                      <a:pt x="266" y="277"/>
                    </a:cubicBezTo>
                    <a:cubicBezTo>
                      <a:pt x="268" y="276"/>
                      <a:pt x="268" y="276"/>
                      <a:pt x="268" y="275"/>
                    </a:cubicBezTo>
                    <a:cubicBezTo>
                      <a:pt x="269" y="269"/>
                      <a:pt x="273" y="262"/>
                      <a:pt x="278" y="262"/>
                    </a:cubicBezTo>
                    <a:cubicBezTo>
                      <a:pt x="279" y="262"/>
                      <a:pt x="280" y="263"/>
                      <a:pt x="281" y="263"/>
                    </a:cubicBezTo>
                    <a:cubicBezTo>
                      <a:pt x="284" y="266"/>
                      <a:pt x="282" y="269"/>
                      <a:pt x="281" y="271"/>
                    </a:cubicBezTo>
                    <a:cubicBezTo>
                      <a:pt x="280" y="273"/>
                      <a:pt x="278" y="276"/>
                      <a:pt x="277" y="281"/>
                    </a:cubicBezTo>
                    <a:cubicBezTo>
                      <a:pt x="276" y="288"/>
                      <a:pt x="274" y="290"/>
                      <a:pt x="271" y="290"/>
                    </a:cubicBezTo>
                    <a:cubicBezTo>
                      <a:pt x="272" y="291"/>
                      <a:pt x="272" y="291"/>
                      <a:pt x="273" y="291"/>
                    </a:cubicBezTo>
                    <a:cubicBezTo>
                      <a:pt x="274" y="291"/>
                      <a:pt x="276" y="290"/>
                      <a:pt x="276" y="289"/>
                    </a:cubicBezTo>
                    <a:cubicBezTo>
                      <a:pt x="276" y="282"/>
                      <a:pt x="279" y="280"/>
                      <a:pt x="281" y="280"/>
                    </a:cubicBezTo>
                    <a:cubicBezTo>
                      <a:pt x="283" y="280"/>
                      <a:pt x="284" y="282"/>
                      <a:pt x="286" y="284"/>
                    </a:cubicBezTo>
                    <a:cubicBezTo>
                      <a:pt x="290" y="289"/>
                      <a:pt x="287" y="293"/>
                      <a:pt x="286" y="295"/>
                    </a:cubicBezTo>
                    <a:cubicBezTo>
                      <a:pt x="286" y="296"/>
                      <a:pt x="285" y="296"/>
                      <a:pt x="285" y="297"/>
                    </a:cubicBezTo>
                    <a:cubicBezTo>
                      <a:pt x="286" y="297"/>
                      <a:pt x="287" y="296"/>
                      <a:pt x="287" y="296"/>
                    </a:cubicBezTo>
                    <a:cubicBezTo>
                      <a:pt x="289" y="296"/>
                      <a:pt x="290" y="295"/>
                      <a:pt x="291" y="295"/>
                    </a:cubicBezTo>
                    <a:cubicBezTo>
                      <a:pt x="292" y="295"/>
                      <a:pt x="292" y="295"/>
                      <a:pt x="292" y="295"/>
                    </a:cubicBezTo>
                    <a:cubicBezTo>
                      <a:pt x="295" y="296"/>
                      <a:pt x="297" y="299"/>
                      <a:pt x="299" y="301"/>
                    </a:cubicBezTo>
                    <a:cubicBezTo>
                      <a:pt x="301" y="304"/>
                      <a:pt x="304" y="309"/>
                      <a:pt x="303" y="313"/>
                    </a:cubicBezTo>
                    <a:cubicBezTo>
                      <a:pt x="303" y="314"/>
                      <a:pt x="303" y="314"/>
                      <a:pt x="303" y="314"/>
                    </a:cubicBezTo>
                    <a:cubicBezTo>
                      <a:pt x="302" y="319"/>
                      <a:pt x="301" y="322"/>
                      <a:pt x="308" y="326"/>
                    </a:cubicBezTo>
                    <a:cubicBezTo>
                      <a:pt x="311" y="327"/>
                      <a:pt x="313" y="329"/>
                      <a:pt x="314" y="329"/>
                    </a:cubicBezTo>
                    <a:cubicBezTo>
                      <a:pt x="315" y="330"/>
                      <a:pt x="315" y="330"/>
                      <a:pt x="318" y="330"/>
                    </a:cubicBezTo>
                    <a:cubicBezTo>
                      <a:pt x="325" y="330"/>
                      <a:pt x="339" y="336"/>
                      <a:pt x="342" y="339"/>
                    </a:cubicBezTo>
                    <a:cubicBezTo>
                      <a:pt x="343" y="339"/>
                      <a:pt x="343" y="339"/>
                      <a:pt x="344" y="339"/>
                    </a:cubicBezTo>
                    <a:cubicBezTo>
                      <a:pt x="347" y="339"/>
                      <a:pt x="352" y="336"/>
                      <a:pt x="353" y="332"/>
                    </a:cubicBezTo>
                    <a:cubicBezTo>
                      <a:pt x="354" y="329"/>
                      <a:pt x="356" y="327"/>
                      <a:pt x="358" y="327"/>
                    </a:cubicBezTo>
                    <a:cubicBezTo>
                      <a:pt x="360" y="327"/>
                      <a:pt x="362" y="329"/>
                      <a:pt x="363" y="331"/>
                    </a:cubicBezTo>
                    <a:cubicBezTo>
                      <a:pt x="363" y="331"/>
                      <a:pt x="363" y="331"/>
                      <a:pt x="363" y="331"/>
                    </a:cubicBezTo>
                    <a:cubicBezTo>
                      <a:pt x="363" y="331"/>
                      <a:pt x="364" y="331"/>
                      <a:pt x="364" y="331"/>
                    </a:cubicBezTo>
                    <a:cubicBezTo>
                      <a:pt x="365" y="331"/>
                      <a:pt x="366" y="332"/>
                      <a:pt x="367" y="335"/>
                    </a:cubicBezTo>
                    <a:cubicBezTo>
                      <a:pt x="367" y="336"/>
                      <a:pt x="369" y="336"/>
                      <a:pt x="370" y="337"/>
                    </a:cubicBezTo>
                    <a:cubicBezTo>
                      <a:pt x="372" y="338"/>
                      <a:pt x="373" y="339"/>
                      <a:pt x="374" y="341"/>
                    </a:cubicBezTo>
                    <a:cubicBezTo>
                      <a:pt x="375" y="341"/>
                      <a:pt x="375" y="341"/>
                      <a:pt x="375" y="342"/>
                    </a:cubicBezTo>
                    <a:cubicBezTo>
                      <a:pt x="376" y="339"/>
                      <a:pt x="378" y="338"/>
                      <a:pt x="381" y="337"/>
                    </a:cubicBezTo>
                    <a:cubicBezTo>
                      <a:pt x="383" y="336"/>
                      <a:pt x="385" y="334"/>
                      <a:pt x="388" y="331"/>
                    </a:cubicBezTo>
                    <a:cubicBezTo>
                      <a:pt x="389" y="331"/>
                      <a:pt x="390" y="330"/>
                      <a:pt x="391" y="329"/>
                    </a:cubicBezTo>
                    <a:cubicBezTo>
                      <a:pt x="395" y="325"/>
                      <a:pt x="411" y="325"/>
                      <a:pt x="415" y="324"/>
                    </a:cubicBezTo>
                    <a:cubicBezTo>
                      <a:pt x="415" y="322"/>
                      <a:pt x="416" y="315"/>
                      <a:pt x="417" y="310"/>
                    </a:cubicBezTo>
                    <a:cubicBezTo>
                      <a:pt x="417" y="308"/>
                      <a:pt x="417" y="305"/>
                      <a:pt x="417" y="303"/>
                    </a:cubicBezTo>
                    <a:cubicBezTo>
                      <a:pt x="418" y="299"/>
                      <a:pt x="420" y="296"/>
                      <a:pt x="422" y="294"/>
                    </a:cubicBezTo>
                    <a:cubicBezTo>
                      <a:pt x="424" y="292"/>
                      <a:pt x="425" y="290"/>
                      <a:pt x="426" y="286"/>
                    </a:cubicBezTo>
                    <a:cubicBezTo>
                      <a:pt x="427" y="278"/>
                      <a:pt x="436" y="261"/>
                      <a:pt x="439" y="260"/>
                    </a:cubicBezTo>
                    <a:cubicBezTo>
                      <a:pt x="440" y="260"/>
                      <a:pt x="444" y="258"/>
                      <a:pt x="445" y="254"/>
                    </a:cubicBezTo>
                    <a:cubicBezTo>
                      <a:pt x="445" y="252"/>
                      <a:pt x="446" y="249"/>
                      <a:pt x="448" y="246"/>
                    </a:cubicBezTo>
                    <a:cubicBezTo>
                      <a:pt x="449" y="244"/>
                      <a:pt x="451" y="241"/>
                      <a:pt x="451" y="239"/>
                    </a:cubicBezTo>
                    <a:cubicBezTo>
                      <a:pt x="451" y="235"/>
                      <a:pt x="452" y="231"/>
                      <a:pt x="453" y="229"/>
                    </a:cubicBezTo>
                    <a:cubicBezTo>
                      <a:pt x="453" y="227"/>
                      <a:pt x="453" y="225"/>
                      <a:pt x="453" y="225"/>
                    </a:cubicBezTo>
                    <a:cubicBezTo>
                      <a:pt x="453" y="222"/>
                      <a:pt x="451" y="216"/>
                      <a:pt x="455" y="212"/>
                    </a:cubicBezTo>
                    <a:cubicBezTo>
                      <a:pt x="456" y="210"/>
                      <a:pt x="456" y="209"/>
                      <a:pt x="455" y="207"/>
                    </a:cubicBezTo>
                    <a:cubicBezTo>
                      <a:pt x="455" y="205"/>
                      <a:pt x="454" y="203"/>
                      <a:pt x="456"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9" name="Freeform 1110">
                <a:extLst>
                  <a:ext uri="{FF2B5EF4-FFF2-40B4-BE49-F238E27FC236}">
                    <a16:creationId xmlns:a16="http://schemas.microsoft.com/office/drawing/2014/main" id="{E9A07648-482C-46E0-B4BD-A0FB6A211C31}"/>
                  </a:ext>
                </a:extLst>
              </p:cNvPr>
              <p:cNvSpPr>
                <a:spLocks/>
              </p:cNvSpPr>
              <p:nvPr/>
            </p:nvSpPr>
            <p:spPr bwMode="auto">
              <a:xfrm>
                <a:off x="4477" y="2837"/>
                <a:ext cx="35" cy="36"/>
              </a:xfrm>
              <a:custGeom>
                <a:avLst/>
                <a:gdLst>
                  <a:gd name="T0" fmla="*/ 27 w 37"/>
                  <a:gd name="T1" fmla="*/ 3 h 37"/>
                  <a:gd name="T2" fmla="*/ 17 w 37"/>
                  <a:gd name="T3" fmla="*/ 6 h 37"/>
                  <a:gd name="T4" fmla="*/ 3 w 37"/>
                  <a:gd name="T5" fmla="*/ 2 h 37"/>
                  <a:gd name="T6" fmla="*/ 0 w 37"/>
                  <a:gd name="T7" fmla="*/ 1 h 37"/>
                  <a:gd name="T8" fmla="*/ 2 w 37"/>
                  <a:gd name="T9" fmla="*/ 5 h 37"/>
                  <a:gd name="T10" fmla="*/ 4 w 37"/>
                  <a:gd name="T11" fmla="*/ 22 h 37"/>
                  <a:gd name="T12" fmla="*/ 5 w 37"/>
                  <a:gd name="T13" fmla="*/ 24 h 37"/>
                  <a:gd name="T14" fmla="*/ 18 w 37"/>
                  <a:gd name="T15" fmla="*/ 36 h 37"/>
                  <a:gd name="T16" fmla="*/ 20 w 37"/>
                  <a:gd name="T17" fmla="*/ 35 h 37"/>
                  <a:gd name="T18" fmla="*/ 24 w 37"/>
                  <a:gd name="T19" fmla="*/ 32 h 37"/>
                  <a:gd name="T20" fmla="*/ 24 w 37"/>
                  <a:gd name="T21" fmla="*/ 32 h 37"/>
                  <a:gd name="T22" fmla="*/ 25 w 37"/>
                  <a:gd name="T23" fmla="*/ 30 h 37"/>
                  <a:gd name="T24" fmla="*/ 25 w 37"/>
                  <a:gd name="T25" fmla="*/ 28 h 37"/>
                  <a:gd name="T26" fmla="*/ 27 w 37"/>
                  <a:gd name="T27" fmla="*/ 25 h 37"/>
                  <a:gd name="T28" fmla="*/ 30 w 37"/>
                  <a:gd name="T29" fmla="*/ 26 h 37"/>
                  <a:gd name="T30" fmla="*/ 32 w 37"/>
                  <a:gd name="T31" fmla="*/ 27 h 37"/>
                  <a:gd name="T32" fmla="*/ 32 w 37"/>
                  <a:gd name="T33" fmla="*/ 23 h 37"/>
                  <a:gd name="T34" fmla="*/ 34 w 37"/>
                  <a:gd name="T35" fmla="*/ 16 h 37"/>
                  <a:gd name="T36" fmla="*/ 36 w 37"/>
                  <a:gd name="T37" fmla="*/ 15 h 37"/>
                  <a:gd name="T38" fmla="*/ 34 w 37"/>
                  <a:gd name="T39" fmla="*/ 0 h 37"/>
                  <a:gd name="T40" fmla="*/ 27 w 37"/>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27" y="3"/>
                    </a:moveTo>
                    <a:cubicBezTo>
                      <a:pt x="23" y="4"/>
                      <a:pt x="20" y="5"/>
                      <a:pt x="17" y="6"/>
                    </a:cubicBezTo>
                    <a:cubicBezTo>
                      <a:pt x="13" y="6"/>
                      <a:pt x="7" y="4"/>
                      <a:pt x="3" y="2"/>
                    </a:cubicBezTo>
                    <a:cubicBezTo>
                      <a:pt x="2" y="1"/>
                      <a:pt x="1" y="1"/>
                      <a:pt x="0" y="1"/>
                    </a:cubicBezTo>
                    <a:cubicBezTo>
                      <a:pt x="0" y="2"/>
                      <a:pt x="1" y="4"/>
                      <a:pt x="2" y="5"/>
                    </a:cubicBezTo>
                    <a:cubicBezTo>
                      <a:pt x="4" y="12"/>
                      <a:pt x="7" y="18"/>
                      <a:pt x="4" y="22"/>
                    </a:cubicBezTo>
                    <a:cubicBezTo>
                      <a:pt x="4" y="22"/>
                      <a:pt x="4" y="23"/>
                      <a:pt x="5" y="24"/>
                    </a:cubicBezTo>
                    <a:cubicBezTo>
                      <a:pt x="7" y="29"/>
                      <a:pt x="15" y="36"/>
                      <a:pt x="18" y="36"/>
                    </a:cubicBezTo>
                    <a:cubicBezTo>
                      <a:pt x="19" y="36"/>
                      <a:pt x="19" y="37"/>
                      <a:pt x="20" y="35"/>
                    </a:cubicBezTo>
                    <a:cubicBezTo>
                      <a:pt x="20" y="34"/>
                      <a:pt x="21" y="32"/>
                      <a:pt x="24" y="32"/>
                    </a:cubicBezTo>
                    <a:cubicBezTo>
                      <a:pt x="24" y="32"/>
                      <a:pt x="24" y="32"/>
                      <a:pt x="24" y="32"/>
                    </a:cubicBezTo>
                    <a:cubicBezTo>
                      <a:pt x="25" y="32"/>
                      <a:pt x="25" y="31"/>
                      <a:pt x="25" y="30"/>
                    </a:cubicBezTo>
                    <a:cubicBezTo>
                      <a:pt x="25" y="29"/>
                      <a:pt x="25" y="28"/>
                      <a:pt x="25" y="28"/>
                    </a:cubicBezTo>
                    <a:cubicBezTo>
                      <a:pt x="25" y="26"/>
                      <a:pt x="26" y="25"/>
                      <a:pt x="27" y="25"/>
                    </a:cubicBezTo>
                    <a:cubicBezTo>
                      <a:pt x="28" y="25"/>
                      <a:pt x="29" y="26"/>
                      <a:pt x="30" y="26"/>
                    </a:cubicBezTo>
                    <a:cubicBezTo>
                      <a:pt x="31" y="27"/>
                      <a:pt x="32" y="27"/>
                      <a:pt x="32" y="27"/>
                    </a:cubicBezTo>
                    <a:cubicBezTo>
                      <a:pt x="32" y="27"/>
                      <a:pt x="32" y="25"/>
                      <a:pt x="32" y="23"/>
                    </a:cubicBezTo>
                    <a:cubicBezTo>
                      <a:pt x="32" y="20"/>
                      <a:pt x="32" y="18"/>
                      <a:pt x="34" y="16"/>
                    </a:cubicBezTo>
                    <a:cubicBezTo>
                      <a:pt x="34" y="15"/>
                      <a:pt x="35" y="15"/>
                      <a:pt x="36" y="15"/>
                    </a:cubicBezTo>
                    <a:cubicBezTo>
                      <a:pt x="37" y="13"/>
                      <a:pt x="36" y="7"/>
                      <a:pt x="34" y="0"/>
                    </a:cubicBezTo>
                    <a:cubicBezTo>
                      <a:pt x="32" y="0"/>
                      <a:pt x="29" y="2"/>
                      <a:pt x="2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0" name="Freeform 1111">
                <a:extLst>
                  <a:ext uri="{FF2B5EF4-FFF2-40B4-BE49-F238E27FC236}">
                    <a16:creationId xmlns:a16="http://schemas.microsoft.com/office/drawing/2014/main" id="{D65B9CC9-2157-4544-A4F3-4E58734C750F}"/>
                  </a:ext>
                </a:extLst>
              </p:cNvPr>
              <p:cNvSpPr>
                <a:spLocks/>
              </p:cNvSpPr>
              <p:nvPr/>
            </p:nvSpPr>
            <p:spPr bwMode="auto">
              <a:xfrm>
                <a:off x="4786" y="2727"/>
                <a:ext cx="16" cy="24"/>
              </a:xfrm>
              <a:custGeom>
                <a:avLst/>
                <a:gdLst>
                  <a:gd name="T0" fmla="*/ 15 w 17"/>
                  <a:gd name="T1" fmla="*/ 15 h 25"/>
                  <a:gd name="T2" fmla="*/ 12 w 17"/>
                  <a:gd name="T3" fmla="*/ 8 h 25"/>
                  <a:gd name="T4" fmla="*/ 0 w 17"/>
                  <a:gd name="T5" fmla="*/ 0 h 25"/>
                  <a:gd name="T6" fmla="*/ 5 w 17"/>
                  <a:gd name="T7" fmla="*/ 9 h 25"/>
                  <a:gd name="T8" fmla="*/ 8 w 17"/>
                  <a:gd name="T9" fmla="*/ 12 h 25"/>
                  <a:gd name="T10" fmla="*/ 13 w 17"/>
                  <a:gd name="T11" fmla="*/ 18 h 25"/>
                  <a:gd name="T12" fmla="*/ 17 w 17"/>
                  <a:gd name="T13" fmla="*/ 25 h 25"/>
                  <a:gd name="T14" fmla="*/ 16 w 17"/>
                  <a:gd name="T15" fmla="*/ 19 h 25"/>
                  <a:gd name="T16" fmla="*/ 15 w 17"/>
                  <a:gd name="T1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5" y="15"/>
                    </a:moveTo>
                    <a:cubicBezTo>
                      <a:pt x="13" y="14"/>
                      <a:pt x="12" y="12"/>
                      <a:pt x="12" y="8"/>
                    </a:cubicBezTo>
                    <a:cubicBezTo>
                      <a:pt x="12" y="4"/>
                      <a:pt x="4" y="0"/>
                      <a:pt x="0" y="0"/>
                    </a:cubicBezTo>
                    <a:cubicBezTo>
                      <a:pt x="0" y="2"/>
                      <a:pt x="2" y="6"/>
                      <a:pt x="5" y="9"/>
                    </a:cubicBezTo>
                    <a:cubicBezTo>
                      <a:pt x="6" y="10"/>
                      <a:pt x="7" y="11"/>
                      <a:pt x="8" y="12"/>
                    </a:cubicBezTo>
                    <a:cubicBezTo>
                      <a:pt x="11" y="14"/>
                      <a:pt x="13" y="16"/>
                      <a:pt x="13" y="18"/>
                    </a:cubicBezTo>
                    <a:cubicBezTo>
                      <a:pt x="13" y="19"/>
                      <a:pt x="15" y="23"/>
                      <a:pt x="17" y="25"/>
                    </a:cubicBezTo>
                    <a:cubicBezTo>
                      <a:pt x="17" y="23"/>
                      <a:pt x="16" y="21"/>
                      <a:pt x="16" y="19"/>
                    </a:cubicBezTo>
                    <a:cubicBezTo>
                      <a:pt x="16" y="17"/>
                      <a:pt x="16" y="16"/>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1" name="Freeform 1112">
                <a:extLst>
                  <a:ext uri="{FF2B5EF4-FFF2-40B4-BE49-F238E27FC236}">
                    <a16:creationId xmlns:a16="http://schemas.microsoft.com/office/drawing/2014/main" id="{D2878E43-106B-4AC2-803E-1ADDDA81460F}"/>
                  </a:ext>
                </a:extLst>
              </p:cNvPr>
              <p:cNvSpPr>
                <a:spLocks/>
              </p:cNvSpPr>
              <p:nvPr/>
            </p:nvSpPr>
            <p:spPr bwMode="auto">
              <a:xfrm>
                <a:off x="4793" y="2751"/>
                <a:ext cx="49" cy="59"/>
              </a:xfrm>
              <a:custGeom>
                <a:avLst/>
                <a:gdLst>
                  <a:gd name="T0" fmla="*/ 50 w 51"/>
                  <a:gd name="T1" fmla="*/ 12 h 61"/>
                  <a:gd name="T2" fmla="*/ 44 w 51"/>
                  <a:gd name="T3" fmla="*/ 15 h 61"/>
                  <a:gd name="T4" fmla="*/ 40 w 51"/>
                  <a:gd name="T5" fmla="*/ 18 h 61"/>
                  <a:gd name="T6" fmla="*/ 35 w 51"/>
                  <a:gd name="T7" fmla="*/ 16 h 61"/>
                  <a:gd name="T8" fmla="*/ 31 w 51"/>
                  <a:gd name="T9" fmla="*/ 15 h 61"/>
                  <a:gd name="T10" fmla="*/ 22 w 51"/>
                  <a:gd name="T11" fmla="*/ 6 h 61"/>
                  <a:gd name="T12" fmla="*/ 20 w 51"/>
                  <a:gd name="T13" fmla="*/ 0 h 61"/>
                  <a:gd name="T14" fmla="*/ 21 w 51"/>
                  <a:gd name="T15" fmla="*/ 5 h 61"/>
                  <a:gd name="T16" fmla="*/ 18 w 51"/>
                  <a:gd name="T17" fmla="*/ 6 h 61"/>
                  <a:gd name="T18" fmla="*/ 15 w 51"/>
                  <a:gd name="T19" fmla="*/ 4 h 61"/>
                  <a:gd name="T20" fmla="*/ 14 w 51"/>
                  <a:gd name="T21" fmla="*/ 3 h 61"/>
                  <a:gd name="T22" fmla="*/ 13 w 51"/>
                  <a:gd name="T23" fmla="*/ 3 h 61"/>
                  <a:gd name="T24" fmla="*/ 12 w 51"/>
                  <a:gd name="T25" fmla="*/ 10 h 61"/>
                  <a:gd name="T26" fmla="*/ 10 w 51"/>
                  <a:gd name="T27" fmla="*/ 19 h 61"/>
                  <a:gd name="T28" fmla="*/ 4 w 51"/>
                  <a:gd name="T29" fmla="*/ 28 h 61"/>
                  <a:gd name="T30" fmla="*/ 0 w 51"/>
                  <a:gd name="T31" fmla="*/ 30 h 61"/>
                  <a:gd name="T32" fmla="*/ 0 w 51"/>
                  <a:gd name="T33" fmla="*/ 31 h 61"/>
                  <a:gd name="T34" fmla="*/ 8 w 51"/>
                  <a:gd name="T35" fmla="*/ 37 h 61"/>
                  <a:gd name="T36" fmla="*/ 15 w 51"/>
                  <a:gd name="T37" fmla="*/ 41 h 61"/>
                  <a:gd name="T38" fmla="*/ 14 w 51"/>
                  <a:gd name="T39" fmla="*/ 56 h 61"/>
                  <a:gd name="T40" fmla="*/ 13 w 51"/>
                  <a:gd name="T41" fmla="*/ 60 h 61"/>
                  <a:gd name="T42" fmla="*/ 17 w 51"/>
                  <a:gd name="T43" fmla="*/ 61 h 61"/>
                  <a:gd name="T44" fmla="*/ 20 w 51"/>
                  <a:gd name="T45" fmla="*/ 60 h 61"/>
                  <a:gd name="T46" fmla="*/ 27 w 51"/>
                  <a:gd name="T47" fmla="*/ 51 h 61"/>
                  <a:gd name="T48" fmla="*/ 32 w 51"/>
                  <a:gd name="T49" fmla="*/ 43 h 61"/>
                  <a:gd name="T50" fmla="*/ 34 w 51"/>
                  <a:gd name="T51" fmla="*/ 37 h 61"/>
                  <a:gd name="T52" fmla="*/ 35 w 51"/>
                  <a:gd name="T53" fmla="*/ 32 h 61"/>
                  <a:gd name="T54" fmla="*/ 43 w 51"/>
                  <a:gd name="T55" fmla="*/ 28 h 61"/>
                  <a:gd name="T56" fmla="*/ 44 w 51"/>
                  <a:gd name="T57" fmla="*/ 28 h 61"/>
                  <a:gd name="T58" fmla="*/ 44 w 51"/>
                  <a:gd name="T59" fmla="*/ 27 h 61"/>
                  <a:gd name="T60" fmla="*/ 49 w 51"/>
                  <a:gd name="T61" fmla="*/ 22 h 61"/>
                  <a:gd name="T62" fmla="*/ 50 w 51"/>
                  <a:gd name="T63" fmla="*/ 19 h 61"/>
                  <a:gd name="T64" fmla="*/ 51 w 51"/>
                  <a:gd name="T65" fmla="*/ 13 h 61"/>
                  <a:gd name="T66" fmla="*/ 51 w 51"/>
                  <a:gd name="T67" fmla="*/ 13 h 61"/>
                  <a:gd name="T68" fmla="*/ 50 w 51"/>
                  <a:gd name="T6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1">
                    <a:moveTo>
                      <a:pt x="50" y="12"/>
                    </a:moveTo>
                    <a:cubicBezTo>
                      <a:pt x="48" y="12"/>
                      <a:pt x="44" y="14"/>
                      <a:pt x="44" y="15"/>
                    </a:cubicBezTo>
                    <a:cubicBezTo>
                      <a:pt x="43" y="17"/>
                      <a:pt x="41" y="18"/>
                      <a:pt x="40" y="18"/>
                    </a:cubicBezTo>
                    <a:cubicBezTo>
                      <a:pt x="38" y="18"/>
                      <a:pt x="36" y="17"/>
                      <a:pt x="35" y="16"/>
                    </a:cubicBezTo>
                    <a:cubicBezTo>
                      <a:pt x="34" y="16"/>
                      <a:pt x="32" y="15"/>
                      <a:pt x="31" y="15"/>
                    </a:cubicBezTo>
                    <a:cubicBezTo>
                      <a:pt x="26" y="15"/>
                      <a:pt x="22" y="11"/>
                      <a:pt x="22" y="6"/>
                    </a:cubicBezTo>
                    <a:cubicBezTo>
                      <a:pt x="22" y="4"/>
                      <a:pt x="22" y="1"/>
                      <a:pt x="20" y="0"/>
                    </a:cubicBezTo>
                    <a:cubicBezTo>
                      <a:pt x="21" y="1"/>
                      <a:pt x="22" y="3"/>
                      <a:pt x="21" y="5"/>
                    </a:cubicBezTo>
                    <a:cubicBezTo>
                      <a:pt x="20" y="6"/>
                      <a:pt x="19" y="6"/>
                      <a:pt x="18" y="6"/>
                    </a:cubicBezTo>
                    <a:cubicBezTo>
                      <a:pt x="17" y="6"/>
                      <a:pt x="16" y="5"/>
                      <a:pt x="15" y="4"/>
                    </a:cubicBezTo>
                    <a:cubicBezTo>
                      <a:pt x="15" y="4"/>
                      <a:pt x="14" y="3"/>
                      <a:pt x="14" y="3"/>
                    </a:cubicBezTo>
                    <a:cubicBezTo>
                      <a:pt x="14" y="4"/>
                      <a:pt x="13" y="3"/>
                      <a:pt x="13" y="3"/>
                    </a:cubicBezTo>
                    <a:cubicBezTo>
                      <a:pt x="13" y="5"/>
                      <a:pt x="12" y="8"/>
                      <a:pt x="12" y="10"/>
                    </a:cubicBezTo>
                    <a:cubicBezTo>
                      <a:pt x="11" y="13"/>
                      <a:pt x="10" y="16"/>
                      <a:pt x="10" y="19"/>
                    </a:cubicBezTo>
                    <a:cubicBezTo>
                      <a:pt x="10" y="24"/>
                      <a:pt x="7" y="26"/>
                      <a:pt x="4" y="28"/>
                    </a:cubicBezTo>
                    <a:cubicBezTo>
                      <a:pt x="3" y="28"/>
                      <a:pt x="2" y="29"/>
                      <a:pt x="0" y="30"/>
                    </a:cubicBezTo>
                    <a:cubicBezTo>
                      <a:pt x="0" y="31"/>
                      <a:pt x="0" y="31"/>
                      <a:pt x="0" y="31"/>
                    </a:cubicBezTo>
                    <a:cubicBezTo>
                      <a:pt x="1" y="32"/>
                      <a:pt x="5" y="35"/>
                      <a:pt x="8" y="37"/>
                    </a:cubicBezTo>
                    <a:cubicBezTo>
                      <a:pt x="11" y="38"/>
                      <a:pt x="13" y="40"/>
                      <a:pt x="15" y="41"/>
                    </a:cubicBezTo>
                    <a:cubicBezTo>
                      <a:pt x="20" y="45"/>
                      <a:pt x="16" y="52"/>
                      <a:pt x="14" y="56"/>
                    </a:cubicBezTo>
                    <a:cubicBezTo>
                      <a:pt x="14" y="57"/>
                      <a:pt x="13" y="59"/>
                      <a:pt x="13" y="60"/>
                    </a:cubicBezTo>
                    <a:cubicBezTo>
                      <a:pt x="13" y="60"/>
                      <a:pt x="14" y="61"/>
                      <a:pt x="17" y="61"/>
                    </a:cubicBezTo>
                    <a:cubicBezTo>
                      <a:pt x="18" y="61"/>
                      <a:pt x="19" y="61"/>
                      <a:pt x="20" y="60"/>
                    </a:cubicBezTo>
                    <a:cubicBezTo>
                      <a:pt x="23" y="60"/>
                      <a:pt x="25" y="55"/>
                      <a:pt x="27" y="51"/>
                    </a:cubicBezTo>
                    <a:cubicBezTo>
                      <a:pt x="29" y="48"/>
                      <a:pt x="30" y="45"/>
                      <a:pt x="32" y="43"/>
                    </a:cubicBezTo>
                    <a:cubicBezTo>
                      <a:pt x="34" y="42"/>
                      <a:pt x="34" y="40"/>
                      <a:pt x="34" y="37"/>
                    </a:cubicBezTo>
                    <a:cubicBezTo>
                      <a:pt x="34" y="35"/>
                      <a:pt x="34" y="33"/>
                      <a:pt x="35" y="32"/>
                    </a:cubicBezTo>
                    <a:cubicBezTo>
                      <a:pt x="38" y="28"/>
                      <a:pt x="41" y="28"/>
                      <a:pt x="43" y="28"/>
                    </a:cubicBezTo>
                    <a:cubicBezTo>
                      <a:pt x="44" y="28"/>
                      <a:pt x="44" y="28"/>
                      <a:pt x="44" y="28"/>
                    </a:cubicBezTo>
                    <a:cubicBezTo>
                      <a:pt x="44" y="28"/>
                      <a:pt x="44" y="27"/>
                      <a:pt x="44" y="27"/>
                    </a:cubicBezTo>
                    <a:cubicBezTo>
                      <a:pt x="45" y="25"/>
                      <a:pt x="46" y="22"/>
                      <a:pt x="49" y="22"/>
                    </a:cubicBezTo>
                    <a:cubicBezTo>
                      <a:pt x="50" y="21"/>
                      <a:pt x="50" y="20"/>
                      <a:pt x="50" y="19"/>
                    </a:cubicBezTo>
                    <a:cubicBezTo>
                      <a:pt x="50" y="17"/>
                      <a:pt x="50" y="15"/>
                      <a:pt x="51" y="13"/>
                    </a:cubicBezTo>
                    <a:cubicBezTo>
                      <a:pt x="51" y="13"/>
                      <a:pt x="51" y="13"/>
                      <a:pt x="51" y="13"/>
                    </a:cubicBezTo>
                    <a:cubicBezTo>
                      <a:pt x="51" y="13"/>
                      <a:pt x="51" y="12"/>
                      <a:pt x="5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2" name="Freeform 1113">
                <a:extLst>
                  <a:ext uri="{FF2B5EF4-FFF2-40B4-BE49-F238E27FC236}">
                    <a16:creationId xmlns:a16="http://schemas.microsoft.com/office/drawing/2014/main" id="{D5FABD3B-7D98-41B8-BB40-900748036831}"/>
                  </a:ext>
                </a:extLst>
              </p:cNvPr>
              <p:cNvSpPr>
                <a:spLocks/>
              </p:cNvSpPr>
              <p:nvPr/>
            </p:nvSpPr>
            <p:spPr bwMode="auto">
              <a:xfrm>
                <a:off x="4715" y="2803"/>
                <a:ext cx="79" cy="75"/>
              </a:xfrm>
              <a:custGeom>
                <a:avLst/>
                <a:gdLst>
                  <a:gd name="T0" fmla="*/ 82 w 83"/>
                  <a:gd name="T1" fmla="*/ 4 h 78"/>
                  <a:gd name="T2" fmla="*/ 82 w 83"/>
                  <a:gd name="T3" fmla="*/ 2 h 78"/>
                  <a:gd name="T4" fmla="*/ 78 w 83"/>
                  <a:gd name="T5" fmla="*/ 3 h 78"/>
                  <a:gd name="T6" fmla="*/ 75 w 83"/>
                  <a:gd name="T7" fmla="*/ 5 h 78"/>
                  <a:gd name="T8" fmla="*/ 73 w 83"/>
                  <a:gd name="T9" fmla="*/ 5 h 78"/>
                  <a:gd name="T10" fmla="*/ 68 w 83"/>
                  <a:gd name="T11" fmla="*/ 2 h 78"/>
                  <a:gd name="T12" fmla="*/ 65 w 83"/>
                  <a:gd name="T13" fmla="*/ 0 h 78"/>
                  <a:gd name="T14" fmla="*/ 64 w 83"/>
                  <a:gd name="T15" fmla="*/ 0 h 78"/>
                  <a:gd name="T16" fmla="*/ 62 w 83"/>
                  <a:gd name="T17" fmla="*/ 3 h 78"/>
                  <a:gd name="T18" fmla="*/ 59 w 83"/>
                  <a:gd name="T19" fmla="*/ 10 h 78"/>
                  <a:gd name="T20" fmla="*/ 55 w 83"/>
                  <a:gd name="T21" fmla="*/ 16 h 78"/>
                  <a:gd name="T22" fmla="*/ 50 w 83"/>
                  <a:gd name="T23" fmla="*/ 25 h 78"/>
                  <a:gd name="T24" fmla="*/ 29 w 83"/>
                  <a:gd name="T25" fmla="*/ 39 h 78"/>
                  <a:gd name="T26" fmla="*/ 19 w 83"/>
                  <a:gd name="T27" fmla="*/ 46 h 78"/>
                  <a:gd name="T28" fmla="*/ 11 w 83"/>
                  <a:gd name="T29" fmla="*/ 53 h 78"/>
                  <a:gd name="T30" fmla="*/ 5 w 83"/>
                  <a:gd name="T31" fmla="*/ 58 h 78"/>
                  <a:gd name="T32" fmla="*/ 3 w 83"/>
                  <a:gd name="T33" fmla="*/ 63 h 78"/>
                  <a:gd name="T34" fmla="*/ 2 w 83"/>
                  <a:gd name="T35" fmla="*/ 69 h 78"/>
                  <a:gd name="T36" fmla="*/ 6 w 83"/>
                  <a:gd name="T37" fmla="*/ 71 h 78"/>
                  <a:gd name="T38" fmla="*/ 12 w 83"/>
                  <a:gd name="T39" fmla="*/ 73 h 78"/>
                  <a:gd name="T40" fmla="*/ 15 w 83"/>
                  <a:gd name="T41" fmla="*/ 75 h 78"/>
                  <a:gd name="T42" fmla="*/ 20 w 83"/>
                  <a:gd name="T43" fmla="*/ 77 h 78"/>
                  <a:gd name="T44" fmla="*/ 23 w 83"/>
                  <a:gd name="T45" fmla="*/ 78 h 78"/>
                  <a:gd name="T46" fmla="*/ 38 w 83"/>
                  <a:gd name="T47" fmla="*/ 72 h 78"/>
                  <a:gd name="T48" fmla="*/ 43 w 83"/>
                  <a:gd name="T49" fmla="*/ 63 h 78"/>
                  <a:gd name="T50" fmla="*/ 45 w 83"/>
                  <a:gd name="T51" fmla="*/ 59 h 78"/>
                  <a:gd name="T52" fmla="*/ 48 w 83"/>
                  <a:gd name="T53" fmla="*/ 53 h 78"/>
                  <a:gd name="T54" fmla="*/ 50 w 83"/>
                  <a:gd name="T55" fmla="*/ 48 h 78"/>
                  <a:gd name="T56" fmla="*/ 51 w 83"/>
                  <a:gd name="T57" fmla="*/ 47 h 78"/>
                  <a:gd name="T58" fmla="*/ 65 w 83"/>
                  <a:gd name="T59" fmla="*/ 39 h 78"/>
                  <a:gd name="T60" fmla="*/ 68 w 83"/>
                  <a:gd name="T61" fmla="*/ 39 h 78"/>
                  <a:gd name="T62" fmla="*/ 66 w 83"/>
                  <a:gd name="T63" fmla="*/ 35 h 78"/>
                  <a:gd name="T64" fmla="*/ 71 w 83"/>
                  <a:gd name="T65" fmla="*/ 29 h 78"/>
                  <a:gd name="T66" fmla="*/ 74 w 83"/>
                  <a:gd name="T67" fmla="*/ 24 h 78"/>
                  <a:gd name="T68" fmla="*/ 79 w 83"/>
                  <a:gd name="T69" fmla="*/ 15 h 78"/>
                  <a:gd name="T70" fmla="*/ 83 w 83"/>
                  <a:gd name="T71" fmla="*/ 11 h 78"/>
                  <a:gd name="T72" fmla="*/ 82 w 83"/>
                  <a:gd name="T73"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78">
                    <a:moveTo>
                      <a:pt x="82" y="4"/>
                    </a:moveTo>
                    <a:cubicBezTo>
                      <a:pt x="83" y="3"/>
                      <a:pt x="83" y="3"/>
                      <a:pt x="82" y="2"/>
                    </a:cubicBezTo>
                    <a:cubicBezTo>
                      <a:pt x="81" y="1"/>
                      <a:pt x="80" y="2"/>
                      <a:pt x="78" y="3"/>
                    </a:cubicBezTo>
                    <a:cubicBezTo>
                      <a:pt x="77" y="4"/>
                      <a:pt x="76" y="4"/>
                      <a:pt x="75" y="5"/>
                    </a:cubicBezTo>
                    <a:cubicBezTo>
                      <a:pt x="74" y="5"/>
                      <a:pt x="74" y="5"/>
                      <a:pt x="73" y="5"/>
                    </a:cubicBezTo>
                    <a:cubicBezTo>
                      <a:pt x="71" y="5"/>
                      <a:pt x="69" y="4"/>
                      <a:pt x="68" y="2"/>
                    </a:cubicBezTo>
                    <a:cubicBezTo>
                      <a:pt x="67" y="1"/>
                      <a:pt x="66" y="0"/>
                      <a:pt x="65" y="0"/>
                    </a:cubicBezTo>
                    <a:cubicBezTo>
                      <a:pt x="65" y="0"/>
                      <a:pt x="65" y="0"/>
                      <a:pt x="64" y="0"/>
                    </a:cubicBezTo>
                    <a:cubicBezTo>
                      <a:pt x="63" y="2"/>
                      <a:pt x="63" y="2"/>
                      <a:pt x="62" y="3"/>
                    </a:cubicBezTo>
                    <a:cubicBezTo>
                      <a:pt x="62" y="5"/>
                      <a:pt x="62" y="7"/>
                      <a:pt x="59" y="10"/>
                    </a:cubicBezTo>
                    <a:cubicBezTo>
                      <a:pt x="56" y="12"/>
                      <a:pt x="56" y="13"/>
                      <a:pt x="55" y="16"/>
                    </a:cubicBezTo>
                    <a:cubicBezTo>
                      <a:pt x="54" y="18"/>
                      <a:pt x="53" y="21"/>
                      <a:pt x="50" y="25"/>
                    </a:cubicBezTo>
                    <a:cubicBezTo>
                      <a:pt x="46" y="31"/>
                      <a:pt x="37" y="36"/>
                      <a:pt x="29" y="39"/>
                    </a:cubicBezTo>
                    <a:cubicBezTo>
                      <a:pt x="25" y="42"/>
                      <a:pt x="20" y="44"/>
                      <a:pt x="19" y="46"/>
                    </a:cubicBezTo>
                    <a:cubicBezTo>
                      <a:pt x="17" y="49"/>
                      <a:pt x="14" y="51"/>
                      <a:pt x="11" y="53"/>
                    </a:cubicBezTo>
                    <a:cubicBezTo>
                      <a:pt x="8" y="55"/>
                      <a:pt x="5" y="57"/>
                      <a:pt x="5" y="58"/>
                    </a:cubicBezTo>
                    <a:cubicBezTo>
                      <a:pt x="5" y="60"/>
                      <a:pt x="4" y="62"/>
                      <a:pt x="3" y="63"/>
                    </a:cubicBezTo>
                    <a:cubicBezTo>
                      <a:pt x="1" y="66"/>
                      <a:pt x="0" y="67"/>
                      <a:pt x="2" y="69"/>
                    </a:cubicBezTo>
                    <a:cubicBezTo>
                      <a:pt x="3" y="71"/>
                      <a:pt x="4" y="71"/>
                      <a:pt x="6" y="71"/>
                    </a:cubicBezTo>
                    <a:cubicBezTo>
                      <a:pt x="7" y="71"/>
                      <a:pt x="10" y="71"/>
                      <a:pt x="12" y="73"/>
                    </a:cubicBezTo>
                    <a:cubicBezTo>
                      <a:pt x="13" y="75"/>
                      <a:pt x="14" y="75"/>
                      <a:pt x="15" y="75"/>
                    </a:cubicBezTo>
                    <a:cubicBezTo>
                      <a:pt x="16" y="75"/>
                      <a:pt x="19" y="75"/>
                      <a:pt x="20" y="77"/>
                    </a:cubicBezTo>
                    <a:cubicBezTo>
                      <a:pt x="20" y="77"/>
                      <a:pt x="21" y="78"/>
                      <a:pt x="23" y="78"/>
                    </a:cubicBezTo>
                    <a:cubicBezTo>
                      <a:pt x="27" y="78"/>
                      <a:pt x="33" y="76"/>
                      <a:pt x="38" y="72"/>
                    </a:cubicBezTo>
                    <a:cubicBezTo>
                      <a:pt x="42" y="68"/>
                      <a:pt x="42" y="65"/>
                      <a:pt x="43" y="63"/>
                    </a:cubicBezTo>
                    <a:cubicBezTo>
                      <a:pt x="43" y="62"/>
                      <a:pt x="43" y="60"/>
                      <a:pt x="45" y="59"/>
                    </a:cubicBezTo>
                    <a:cubicBezTo>
                      <a:pt x="47" y="58"/>
                      <a:pt x="48" y="55"/>
                      <a:pt x="48" y="53"/>
                    </a:cubicBezTo>
                    <a:cubicBezTo>
                      <a:pt x="49" y="51"/>
                      <a:pt x="50" y="49"/>
                      <a:pt x="50" y="48"/>
                    </a:cubicBezTo>
                    <a:cubicBezTo>
                      <a:pt x="51" y="47"/>
                      <a:pt x="51" y="47"/>
                      <a:pt x="51" y="47"/>
                    </a:cubicBezTo>
                    <a:cubicBezTo>
                      <a:pt x="53" y="43"/>
                      <a:pt x="55" y="39"/>
                      <a:pt x="65" y="39"/>
                    </a:cubicBezTo>
                    <a:cubicBezTo>
                      <a:pt x="66" y="39"/>
                      <a:pt x="67" y="39"/>
                      <a:pt x="68" y="39"/>
                    </a:cubicBezTo>
                    <a:cubicBezTo>
                      <a:pt x="67" y="38"/>
                      <a:pt x="67" y="37"/>
                      <a:pt x="66" y="35"/>
                    </a:cubicBezTo>
                    <a:cubicBezTo>
                      <a:pt x="66" y="32"/>
                      <a:pt x="69" y="30"/>
                      <a:pt x="71" y="29"/>
                    </a:cubicBezTo>
                    <a:cubicBezTo>
                      <a:pt x="73" y="27"/>
                      <a:pt x="74" y="26"/>
                      <a:pt x="74" y="24"/>
                    </a:cubicBezTo>
                    <a:cubicBezTo>
                      <a:pt x="74" y="21"/>
                      <a:pt x="77" y="18"/>
                      <a:pt x="79" y="15"/>
                    </a:cubicBezTo>
                    <a:cubicBezTo>
                      <a:pt x="81" y="14"/>
                      <a:pt x="83" y="12"/>
                      <a:pt x="83" y="11"/>
                    </a:cubicBezTo>
                    <a:cubicBezTo>
                      <a:pt x="81" y="8"/>
                      <a:pt x="82" y="6"/>
                      <a:pt x="8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Freeform 1117">
              <a:extLst>
                <a:ext uri="{FF2B5EF4-FFF2-40B4-BE49-F238E27FC236}">
                  <a16:creationId xmlns:a16="http://schemas.microsoft.com/office/drawing/2014/main" id="{0B84BE29-ABFD-45F5-B5E6-019824F397B2}"/>
                </a:ext>
              </a:extLst>
            </p:cNvPr>
            <p:cNvSpPr>
              <a:spLocks/>
            </p:cNvSpPr>
            <p:nvPr/>
          </p:nvSpPr>
          <p:spPr bwMode="auto">
            <a:xfrm>
              <a:off x="6618436" y="3886872"/>
              <a:ext cx="48021" cy="64498"/>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 name="Freeform 1118">
              <a:extLst>
                <a:ext uri="{FF2B5EF4-FFF2-40B4-BE49-F238E27FC236}">
                  <a16:creationId xmlns:a16="http://schemas.microsoft.com/office/drawing/2014/main" id="{3CC6A925-F669-48B3-95D4-56134F7D5F7A}"/>
                </a:ext>
              </a:extLst>
            </p:cNvPr>
            <p:cNvSpPr>
              <a:spLocks/>
            </p:cNvSpPr>
            <p:nvPr/>
          </p:nvSpPr>
          <p:spPr bwMode="auto">
            <a:xfrm>
              <a:off x="6064144" y="4096131"/>
              <a:ext cx="53509" cy="67364"/>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 name="Freeform 1119">
              <a:extLst>
                <a:ext uri="{FF2B5EF4-FFF2-40B4-BE49-F238E27FC236}">
                  <a16:creationId xmlns:a16="http://schemas.microsoft.com/office/drawing/2014/main" id="{3031AFEC-84C2-4035-B6F4-873AA4C0D36C}"/>
                </a:ext>
              </a:extLst>
            </p:cNvPr>
            <p:cNvSpPr>
              <a:spLocks/>
            </p:cNvSpPr>
            <p:nvPr/>
          </p:nvSpPr>
          <p:spPr bwMode="auto">
            <a:xfrm>
              <a:off x="6106677" y="4140564"/>
              <a:ext cx="13720" cy="35832"/>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 name="Freeform 1120">
              <a:extLst>
                <a:ext uri="{FF2B5EF4-FFF2-40B4-BE49-F238E27FC236}">
                  <a16:creationId xmlns:a16="http://schemas.microsoft.com/office/drawing/2014/main" id="{00609709-E704-4782-A999-C611645E07CD}"/>
                </a:ext>
              </a:extLst>
            </p:cNvPr>
            <p:cNvSpPr>
              <a:spLocks/>
            </p:cNvSpPr>
            <p:nvPr/>
          </p:nvSpPr>
          <p:spPr bwMode="auto">
            <a:xfrm>
              <a:off x="5777396" y="3938470"/>
              <a:ext cx="403370" cy="445752"/>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 name="Freeform 1121">
              <a:extLst>
                <a:ext uri="{FF2B5EF4-FFF2-40B4-BE49-F238E27FC236}">
                  <a16:creationId xmlns:a16="http://schemas.microsoft.com/office/drawing/2014/main" id="{47BE4EAA-1AA9-47CF-BAC2-B58F51D6601A}"/>
                </a:ext>
              </a:extLst>
            </p:cNvPr>
            <p:cNvSpPr>
              <a:spLocks/>
            </p:cNvSpPr>
            <p:nvPr/>
          </p:nvSpPr>
          <p:spPr bwMode="auto">
            <a:xfrm>
              <a:off x="5795232" y="3796576"/>
              <a:ext cx="153665" cy="65930"/>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 name="Freeform 1122">
              <a:extLst>
                <a:ext uri="{FF2B5EF4-FFF2-40B4-BE49-F238E27FC236}">
                  <a16:creationId xmlns:a16="http://schemas.microsoft.com/office/drawing/2014/main" id="{60263CE5-B28F-48F0-9919-3C20D61003A8}"/>
                </a:ext>
              </a:extLst>
            </p:cNvPr>
            <p:cNvSpPr>
              <a:spLocks/>
            </p:cNvSpPr>
            <p:nvPr/>
          </p:nvSpPr>
          <p:spPr bwMode="auto">
            <a:xfrm>
              <a:off x="5921458" y="3931304"/>
              <a:ext cx="28812" cy="27232"/>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 name="Freeform 1123">
              <a:extLst>
                <a:ext uri="{FF2B5EF4-FFF2-40B4-BE49-F238E27FC236}">
                  <a16:creationId xmlns:a16="http://schemas.microsoft.com/office/drawing/2014/main" id="{24037A80-FB65-491F-8700-19A4AB99505A}"/>
                </a:ext>
              </a:extLst>
            </p:cNvPr>
            <p:cNvSpPr>
              <a:spLocks/>
            </p:cNvSpPr>
            <p:nvPr/>
          </p:nvSpPr>
          <p:spPr bwMode="auto">
            <a:xfrm>
              <a:off x="6589624" y="3802308"/>
              <a:ext cx="90552" cy="93164"/>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 name="Freeform 1124">
              <a:extLst>
                <a:ext uri="{FF2B5EF4-FFF2-40B4-BE49-F238E27FC236}">
                  <a16:creationId xmlns:a16="http://schemas.microsoft.com/office/drawing/2014/main" id="{14280FE3-F19B-42F9-9249-7628B3697877}"/>
                </a:ext>
              </a:extLst>
            </p:cNvPr>
            <p:cNvSpPr>
              <a:spLocks/>
            </p:cNvSpPr>
            <p:nvPr/>
          </p:nvSpPr>
          <p:spPr bwMode="auto">
            <a:xfrm>
              <a:off x="6117654" y="4060300"/>
              <a:ext cx="116620" cy="278058"/>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 name="Freeform 1125">
              <a:extLst>
                <a:ext uri="{FF2B5EF4-FFF2-40B4-BE49-F238E27FC236}">
                  <a16:creationId xmlns:a16="http://schemas.microsoft.com/office/drawing/2014/main" id="{E53FAB2E-8FB4-4DE0-A019-D7F1962AEAB2}"/>
                </a:ext>
              </a:extLst>
            </p:cNvPr>
            <p:cNvSpPr>
              <a:spLocks/>
            </p:cNvSpPr>
            <p:nvPr/>
          </p:nvSpPr>
          <p:spPr bwMode="auto">
            <a:xfrm>
              <a:off x="6261714" y="4146297"/>
              <a:ext cx="100157" cy="227892"/>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 name="Freeform 1126">
              <a:extLst>
                <a:ext uri="{FF2B5EF4-FFF2-40B4-BE49-F238E27FC236}">
                  <a16:creationId xmlns:a16="http://schemas.microsoft.com/office/drawing/2014/main" id="{E319BCF2-DEA1-433B-AA9E-A4030C59B11D}"/>
                </a:ext>
              </a:extLst>
            </p:cNvPr>
            <p:cNvSpPr>
              <a:spLocks/>
            </p:cNvSpPr>
            <p:nvPr/>
          </p:nvSpPr>
          <p:spPr bwMode="auto">
            <a:xfrm>
              <a:off x="6232902" y="4160629"/>
              <a:ext cx="100157" cy="130430"/>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 name="Freeform 1127">
              <a:extLst>
                <a:ext uri="{FF2B5EF4-FFF2-40B4-BE49-F238E27FC236}">
                  <a16:creationId xmlns:a16="http://schemas.microsoft.com/office/drawing/2014/main" id="{546309F0-8E00-45BC-BCD0-50C5B5DEECB6}"/>
                </a:ext>
              </a:extLst>
            </p:cNvPr>
            <p:cNvSpPr>
              <a:spLocks/>
            </p:cNvSpPr>
            <p:nvPr/>
          </p:nvSpPr>
          <p:spPr bwMode="auto">
            <a:xfrm>
              <a:off x="6191742" y="4190729"/>
              <a:ext cx="112505" cy="227892"/>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 name="Freeform 1128">
              <a:extLst>
                <a:ext uri="{FF2B5EF4-FFF2-40B4-BE49-F238E27FC236}">
                  <a16:creationId xmlns:a16="http://schemas.microsoft.com/office/drawing/2014/main" id="{8422D509-F5E7-41B1-B9B7-0E972E5D5480}"/>
                </a:ext>
              </a:extLst>
            </p:cNvPr>
            <p:cNvSpPr>
              <a:spLocks/>
            </p:cNvSpPr>
            <p:nvPr/>
          </p:nvSpPr>
          <p:spPr bwMode="auto">
            <a:xfrm>
              <a:off x="6370102" y="4410022"/>
              <a:ext cx="137201" cy="85997"/>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 name="Freeform 1129">
              <a:extLst>
                <a:ext uri="{FF2B5EF4-FFF2-40B4-BE49-F238E27FC236}">
                  <a16:creationId xmlns:a16="http://schemas.microsoft.com/office/drawing/2014/main" id="{78230140-1A73-4DDC-BB13-F9733FE2FA4B}"/>
                </a:ext>
              </a:extLst>
            </p:cNvPr>
            <p:cNvSpPr>
              <a:spLocks/>
            </p:cNvSpPr>
            <p:nvPr/>
          </p:nvSpPr>
          <p:spPr bwMode="auto">
            <a:xfrm>
              <a:off x="6228786" y="4412888"/>
              <a:ext cx="54881" cy="75965"/>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 name="Freeform 1130">
              <a:extLst>
                <a:ext uri="{FF2B5EF4-FFF2-40B4-BE49-F238E27FC236}">
                  <a16:creationId xmlns:a16="http://schemas.microsoft.com/office/drawing/2014/main" id="{FCBB6AFC-C204-4667-BB22-3216320718CF}"/>
                </a:ext>
              </a:extLst>
            </p:cNvPr>
            <p:cNvSpPr>
              <a:spLocks/>
            </p:cNvSpPr>
            <p:nvPr/>
          </p:nvSpPr>
          <p:spPr bwMode="auto">
            <a:xfrm>
              <a:off x="6669200" y="3970003"/>
              <a:ext cx="31556" cy="40131"/>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 name="Freeform 1131">
              <a:extLst>
                <a:ext uri="{FF2B5EF4-FFF2-40B4-BE49-F238E27FC236}">
                  <a16:creationId xmlns:a16="http://schemas.microsoft.com/office/drawing/2014/main" id="{16B73205-ABE6-44EA-8118-B3ABDC4ACDF6}"/>
                </a:ext>
              </a:extLst>
            </p:cNvPr>
            <p:cNvSpPr>
              <a:spLocks/>
            </p:cNvSpPr>
            <p:nvPr/>
          </p:nvSpPr>
          <p:spPr bwMode="auto">
            <a:xfrm>
              <a:off x="6688408" y="3835273"/>
              <a:ext cx="161896" cy="131863"/>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 name="Freeform 1132">
              <a:extLst>
                <a:ext uri="{FF2B5EF4-FFF2-40B4-BE49-F238E27FC236}">
                  <a16:creationId xmlns:a16="http://schemas.microsoft.com/office/drawing/2014/main" id="{4923B678-C3AC-4042-9239-63BA546F4775}"/>
                </a:ext>
              </a:extLst>
            </p:cNvPr>
            <p:cNvSpPr>
              <a:spLocks/>
            </p:cNvSpPr>
            <p:nvPr/>
          </p:nvSpPr>
          <p:spPr bwMode="auto">
            <a:xfrm>
              <a:off x="6828354" y="3756444"/>
              <a:ext cx="79576" cy="58765"/>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 name="Freeform 1133">
              <a:extLst>
                <a:ext uri="{FF2B5EF4-FFF2-40B4-BE49-F238E27FC236}">
                  <a16:creationId xmlns:a16="http://schemas.microsoft.com/office/drawing/2014/main" id="{0C216677-DA95-44E9-A5EA-EC34FF28E9EE}"/>
                </a:ext>
              </a:extLst>
            </p:cNvPr>
            <p:cNvSpPr>
              <a:spLocks/>
            </p:cNvSpPr>
            <p:nvPr/>
          </p:nvSpPr>
          <p:spPr bwMode="auto">
            <a:xfrm>
              <a:off x="6710361" y="3958536"/>
              <a:ext cx="28812" cy="22932"/>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 name="Freeform 1134">
              <a:extLst>
                <a:ext uri="{FF2B5EF4-FFF2-40B4-BE49-F238E27FC236}">
                  <a16:creationId xmlns:a16="http://schemas.microsoft.com/office/drawing/2014/main" id="{C64BDE6A-AADF-4AF8-BE80-793219C30409}"/>
                </a:ext>
              </a:extLst>
            </p:cNvPr>
            <p:cNvSpPr>
              <a:spLocks/>
            </p:cNvSpPr>
            <p:nvPr/>
          </p:nvSpPr>
          <p:spPr bwMode="auto">
            <a:xfrm>
              <a:off x="5859717" y="3593048"/>
              <a:ext cx="879456" cy="594814"/>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 name="Freeform 1135">
              <a:extLst>
                <a:ext uri="{FF2B5EF4-FFF2-40B4-BE49-F238E27FC236}">
                  <a16:creationId xmlns:a16="http://schemas.microsoft.com/office/drawing/2014/main" id="{73C7568E-81ED-4048-B48A-336E37FEA260}"/>
                </a:ext>
              </a:extLst>
            </p:cNvPr>
            <p:cNvSpPr>
              <a:spLocks/>
            </p:cNvSpPr>
            <p:nvPr/>
          </p:nvSpPr>
          <p:spPr bwMode="auto">
            <a:xfrm>
              <a:off x="6355011" y="4199329"/>
              <a:ext cx="30184" cy="22932"/>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 name="Freeform 1136">
              <a:extLst>
                <a:ext uri="{FF2B5EF4-FFF2-40B4-BE49-F238E27FC236}">
                  <a16:creationId xmlns:a16="http://schemas.microsoft.com/office/drawing/2014/main" id="{9A9B1DBB-04F8-4BD9-8106-8B3DD7EFD330}"/>
                </a:ext>
              </a:extLst>
            </p:cNvPr>
            <p:cNvSpPr>
              <a:spLocks/>
            </p:cNvSpPr>
            <p:nvPr/>
          </p:nvSpPr>
          <p:spPr bwMode="auto">
            <a:xfrm>
              <a:off x="6525138" y="4114765"/>
              <a:ext cx="27440" cy="42999"/>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 name="Freeform 1137">
              <a:extLst>
                <a:ext uri="{FF2B5EF4-FFF2-40B4-BE49-F238E27FC236}">
                  <a16:creationId xmlns:a16="http://schemas.microsoft.com/office/drawing/2014/main" id="{F9F776B8-2361-43CC-8BC6-1B3999780E04}"/>
                </a:ext>
              </a:extLst>
            </p:cNvPr>
            <p:cNvSpPr>
              <a:spLocks/>
            </p:cNvSpPr>
            <p:nvPr/>
          </p:nvSpPr>
          <p:spPr bwMode="auto">
            <a:xfrm>
              <a:off x="6552581" y="4362723"/>
              <a:ext cx="65856" cy="63065"/>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 name="Freeform 1138">
              <a:extLst>
                <a:ext uri="{FF2B5EF4-FFF2-40B4-BE49-F238E27FC236}">
                  <a16:creationId xmlns:a16="http://schemas.microsoft.com/office/drawing/2014/main" id="{5BF695CF-72C8-4CD0-B741-A6B170197F16}"/>
                </a:ext>
              </a:extLst>
            </p:cNvPr>
            <p:cNvSpPr>
              <a:spLocks/>
            </p:cNvSpPr>
            <p:nvPr/>
          </p:nvSpPr>
          <p:spPr bwMode="auto">
            <a:xfrm>
              <a:off x="6522396" y="4223695"/>
              <a:ext cx="34300" cy="70230"/>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 name="Freeform 1139">
              <a:extLst>
                <a:ext uri="{FF2B5EF4-FFF2-40B4-BE49-F238E27FC236}">
                  <a16:creationId xmlns:a16="http://schemas.microsoft.com/office/drawing/2014/main" id="{E6B3BF20-0F8D-47BA-9F0D-D9E5DA6ACB73}"/>
                </a:ext>
              </a:extLst>
            </p:cNvPr>
            <p:cNvSpPr>
              <a:spLocks/>
            </p:cNvSpPr>
            <p:nvPr/>
          </p:nvSpPr>
          <p:spPr bwMode="auto">
            <a:xfrm>
              <a:off x="6551208" y="4292493"/>
              <a:ext cx="52136" cy="58765"/>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 name="Freeform 1140">
              <a:extLst>
                <a:ext uri="{FF2B5EF4-FFF2-40B4-BE49-F238E27FC236}">
                  <a16:creationId xmlns:a16="http://schemas.microsoft.com/office/drawing/2014/main" id="{4235BB23-FEE7-4973-AB67-F877479CD269}"/>
                </a:ext>
              </a:extLst>
            </p:cNvPr>
            <p:cNvSpPr>
              <a:spLocks/>
            </p:cNvSpPr>
            <p:nvPr/>
          </p:nvSpPr>
          <p:spPr bwMode="auto">
            <a:xfrm>
              <a:off x="6549835" y="4329758"/>
              <a:ext cx="27440" cy="40131"/>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 name="Freeform 1141">
              <a:extLst>
                <a:ext uri="{FF2B5EF4-FFF2-40B4-BE49-F238E27FC236}">
                  <a16:creationId xmlns:a16="http://schemas.microsoft.com/office/drawing/2014/main" id="{186B4F2B-EE55-42F0-9814-17B5DAD4741D}"/>
                </a:ext>
              </a:extLst>
            </p:cNvPr>
            <p:cNvSpPr>
              <a:spLocks/>
            </p:cNvSpPr>
            <p:nvPr/>
          </p:nvSpPr>
          <p:spPr bwMode="auto">
            <a:xfrm>
              <a:off x="5943409" y="4365590"/>
              <a:ext cx="27440" cy="53031"/>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1142">
              <a:extLst>
                <a:ext uri="{FF2B5EF4-FFF2-40B4-BE49-F238E27FC236}">
                  <a16:creationId xmlns:a16="http://schemas.microsoft.com/office/drawing/2014/main" id="{83BF696D-87BC-44B7-8CFD-B8A66852F06B}"/>
                </a:ext>
              </a:extLst>
            </p:cNvPr>
            <p:cNvSpPr>
              <a:spLocks noEditPoints="1"/>
            </p:cNvSpPr>
            <p:nvPr/>
          </p:nvSpPr>
          <p:spPr bwMode="auto">
            <a:xfrm>
              <a:off x="5450857" y="3551483"/>
              <a:ext cx="595451" cy="286657"/>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 name="Freeform 1143">
              <a:extLst>
                <a:ext uri="{FF2B5EF4-FFF2-40B4-BE49-F238E27FC236}">
                  <a16:creationId xmlns:a16="http://schemas.microsoft.com/office/drawing/2014/main" id="{317E13EE-6F5E-4219-B3D7-6CADAC70491E}"/>
                </a:ext>
              </a:extLst>
            </p:cNvPr>
            <p:cNvSpPr>
              <a:spLocks/>
            </p:cNvSpPr>
            <p:nvPr/>
          </p:nvSpPr>
          <p:spPr bwMode="auto">
            <a:xfrm>
              <a:off x="6781704" y="3006835"/>
              <a:ext cx="113877" cy="42999"/>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 name="Freeform 1144">
              <a:extLst>
                <a:ext uri="{FF2B5EF4-FFF2-40B4-BE49-F238E27FC236}">
                  <a16:creationId xmlns:a16="http://schemas.microsoft.com/office/drawing/2014/main" id="{A3247764-88EC-43A2-B368-0580111D6EE2}"/>
                </a:ext>
              </a:extLst>
            </p:cNvPr>
            <p:cNvSpPr>
              <a:spLocks/>
            </p:cNvSpPr>
            <p:nvPr/>
          </p:nvSpPr>
          <p:spPr bwMode="auto">
            <a:xfrm>
              <a:off x="6221926" y="2897904"/>
              <a:ext cx="86436" cy="45866"/>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 name="Freeform 1145">
              <a:extLst>
                <a:ext uri="{FF2B5EF4-FFF2-40B4-BE49-F238E27FC236}">
                  <a16:creationId xmlns:a16="http://schemas.microsoft.com/office/drawing/2014/main" id="{9AEB3491-70B5-420E-B8B4-B6262A804A5D}"/>
                </a:ext>
              </a:extLst>
            </p:cNvPr>
            <p:cNvSpPr>
              <a:spLocks/>
            </p:cNvSpPr>
            <p:nvPr/>
          </p:nvSpPr>
          <p:spPr bwMode="auto">
            <a:xfrm>
              <a:off x="6119026" y="2831974"/>
              <a:ext cx="72716" cy="55898"/>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 name="Freeform 1146">
              <a:extLst>
                <a:ext uri="{FF2B5EF4-FFF2-40B4-BE49-F238E27FC236}">
                  <a16:creationId xmlns:a16="http://schemas.microsoft.com/office/drawing/2014/main" id="{3DD62448-1B4C-4636-99D8-8BAFBD93AC32}"/>
                </a:ext>
              </a:extLst>
            </p:cNvPr>
            <p:cNvSpPr>
              <a:spLocks/>
            </p:cNvSpPr>
            <p:nvPr/>
          </p:nvSpPr>
          <p:spPr bwMode="auto">
            <a:xfrm>
              <a:off x="6145095" y="2874973"/>
              <a:ext cx="79576" cy="40131"/>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 name="Freeform 1147">
              <a:extLst>
                <a:ext uri="{FF2B5EF4-FFF2-40B4-BE49-F238E27FC236}">
                  <a16:creationId xmlns:a16="http://schemas.microsoft.com/office/drawing/2014/main" id="{0965463A-07BB-474A-B197-CE8EA1119837}"/>
                </a:ext>
              </a:extLst>
            </p:cNvPr>
            <p:cNvSpPr>
              <a:spLocks noEditPoints="1"/>
            </p:cNvSpPr>
            <p:nvPr/>
          </p:nvSpPr>
          <p:spPr bwMode="auto">
            <a:xfrm>
              <a:off x="5168225" y="2958104"/>
              <a:ext cx="2399639" cy="868570"/>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 name="Freeform 1148">
              <a:extLst>
                <a:ext uri="{FF2B5EF4-FFF2-40B4-BE49-F238E27FC236}">
                  <a16:creationId xmlns:a16="http://schemas.microsoft.com/office/drawing/2014/main" id="{2A9D8085-8A06-4FDE-A0DB-BEAF0CA0412F}"/>
                </a:ext>
              </a:extLst>
            </p:cNvPr>
            <p:cNvSpPr>
              <a:spLocks/>
            </p:cNvSpPr>
            <p:nvPr/>
          </p:nvSpPr>
          <p:spPr bwMode="auto">
            <a:xfrm>
              <a:off x="6850305" y="3578716"/>
              <a:ext cx="34300" cy="156228"/>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 name="Freeform 1149">
              <a:extLst>
                <a:ext uri="{FF2B5EF4-FFF2-40B4-BE49-F238E27FC236}">
                  <a16:creationId xmlns:a16="http://schemas.microsoft.com/office/drawing/2014/main" id="{09C8DDF1-4423-4D2B-BA80-520A5BD1AC2F}"/>
                </a:ext>
              </a:extLst>
            </p:cNvPr>
            <p:cNvSpPr>
              <a:spLocks/>
            </p:cNvSpPr>
            <p:nvPr/>
          </p:nvSpPr>
          <p:spPr bwMode="auto">
            <a:xfrm>
              <a:off x="5524947" y="2983901"/>
              <a:ext cx="260681" cy="186328"/>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 name="Freeform 1150">
              <a:extLst>
                <a:ext uri="{FF2B5EF4-FFF2-40B4-BE49-F238E27FC236}">
                  <a16:creationId xmlns:a16="http://schemas.microsoft.com/office/drawing/2014/main" id="{6B7A5EA7-D963-44E1-A702-E1C34B6247E0}"/>
                </a:ext>
              </a:extLst>
            </p:cNvPr>
            <p:cNvSpPr>
              <a:spLocks/>
            </p:cNvSpPr>
            <p:nvPr/>
          </p:nvSpPr>
          <p:spPr bwMode="auto">
            <a:xfrm>
              <a:off x="6685664" y="4520384"/>
              <a:ext cx="145432" cy="127562"/>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 name="Freeform 1151">
              <a:extLst>
                <a:ext uri="{FF2B5EF4-FFF2-40B4-BE49-F238E27FC236}">
                  <a16:creationId xmlns:a16="http://schemas.microsoft.com/office/drawing/2014/main" id="{A62B4704-688A-49E2-8A0B-25C8CA29DB10}"/>
                </a:ext>
              </a:extLst>
            </p:cNvPr>
            <p:cNvSpPr>
              <a:spLocks/>
            </p:cNvSpPr>
            <p:nvPr/>
          </p:nvSpPr>
          <p:spPr bwMode="auto">
            <a:xfrm>
              <a:off x="6643132" y="4559084"/>
              <a:ext cx="35672" cy="1289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 name="Freeform 1152">
              <a:extLst>
                <a:ext uri="{FF2B5EF4-FFF2-40B4-BE49-F238E27FC236}">
                  <a16:creationId xmlns:a16="http://schemas.microsoft.com/office/drawing/2014/main" id="{17F2E2D8-8704-4A8F-B56D-306B41377291}"/>
                </a:ext>
              </a:extLst>
            </p:cNvPr>
            <p:cNvSpPr>
              <a:spLocks/>
            </p:cNvSpPr>
            <p:nvPr/>
          </p:nvSpPr>
          <p:spPr bwMode="auto">
            <a:xfrm>
              <a:off x="6157441" y="4427221"/>
              <a:ext cx="164641" cy="173428"/>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 name="Freeform 1153">
              <a:extLst>
                <a:ext uri="{FF2B5EF4-FFF2-40B4-BE49-F238E27FC236}">
                  <a16:creationId xmlns:a16="http://schemas.microsoft.com/office/drawing/2014/main" id="{5A7EA2FD-1490-4F83-9294-546787DE3B5F}"/>
                </a:ext>
              </a:extLst>
            </p:cNvPr>
            <p:cNvSpPr>
              <a:spLocks/>
            </p:cNvSpPr>
            <p:nvPr/>
          </p:nvSpPr>
          <p:spPr bwMode="auto">
            <a:xfrm>
              <a:off x="6464770" y="4642215"/>
              <a:ext cx="37044" cy="11466"/>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 name="Freeform 1154">
              <a:extLst>
                <a:ext uri="{FF2B5EF4-FFF2-40B4-BE49-F238E27FC236}">
                  <a16:creationId xmlns:a16="http://schemas.microsoft.com/office/drawing/2014/main" id="{627BD172-C6B9-4CAB-AF32-0A38CC54FFC2}"/>
                </a:ext>
              </a:extLst>
            </p:cNvPr>
            <p:cNvSpPr>
              <a:spLocks/>
            </p:cNvSpPr>
            <p:nvPr/>
          </p:nvSpPr>
          <p:spPr bwMode="auto">
            <a:xfrm>
              <a:off x="6632156" y="4485986"/>
              <a:ext cx="17836" cy="3153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 name="Freeform 1155">
              <a:extLst>
                <a:ext uri="{FF2B5EF4-FFF2-40B4-BE49-F238E27FC236}">
                  <a16:creationId xmlns:a16="http://schemas.microsoft.com/office/drawing/2014/main" id="{5B40FF50-AEC7-4BAF-8B0D-1982177290D0}"/>
                </a:ext>
              </a:extLst>
            </p:cNvPr>
            <p:cNvSpPr>
              <a:spLocks/>
            </p:cNvSpPr>
            <p:nvPr/>
          </p:nvSpPr>
          <p:spPr bwMode="auto">
            <a:xfrm>
              <a:off x="6501814" y="4521818"/>
              <a:ext cx="64484" cy="78831"/>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 name="Freeform 1156">
              <a:extLst>
                <a:ext uri="{FF2B5EF4-FFF2-40B4-BE49-F238E27FC236}">
                  <a16:creationId xmlns:a16="http://schemas.microsoft.com/office/drawing/2014/main" id="{35232173-4A36-4CE0-8214-E2516F2BE615}"/>
                </a:ext>
              </a:extLst>
            </p:cNvPr>
            <p:cNvSpPr>
              <a:spLocks/>
            </p:cNvSpPr>
            <p:nvPr/>
          </p:nvSpPr>
          <p:spPr bwMode="auto">
            <a:xfrm>
              <a:off x="6521024" y="4491719"/>
              <a:ext cx="69972" cy="21500"/>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 name="Freeform 1157">
              <a:extLst>
                <a:ext uri="{FF2B5EF4-FFF2-40B4-BE49-F238E27FC236}">
                  <a16:creationId xmlns:a16="http://schemas.microsoft.com/office/drawing/2014/main" id="{20783513-2FB2-4E46-8140-87C906788AAA}"/>
                </a:ext>
              </a:extLst>
            </p:cNvPr>
            <p:cNvSpPr>
              <a:spLocks/>
            </p:cNvSpPr>
            <p:nvPr/>
          </p:nvSpPr>
          <p:spPr bwMode="auto">
            <a:xfrm>
              <a:off x="6355010" y="4448720"/>
              <a:ext cx="145432" cy="124695"/>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 name="Freeform 1158">
              <a:extLst>
                <a:ext uri="{FF2B5EF4-FFF2-40B4-BE49-F238E27FC236}">
                  <a16:creationId xmlns:a16="http://schemas.microsoft.com/office/drawing/2014/main" id="{FDC85672-24EA-42A1-82BB-C7D21D476319}"/>
                </a:ext>
              </a:extLst>
            </p:cNvPr>
            <p:cNvSpPr>
              <a:spLocks/>
            </p:cNvSpPr>
            <p:nvPr/>
          </p:nvSpPr>
          <p:spPr bwMode="auto">
            <a:xfrm>
              <a:off x="6309735" y="4607815"/>
              <a:ext cx="142689" cy="37265"/>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nvGrpSpPr>
            <p:cNvPr id="71" name="Group 1161">
              <a:extLst>
                <a:ext uri="{FF2B5EF4-FFF2-40B4-BE49-F238E27FC236}">
                  <a16:creationId xmlns:a16="http://schemas.microsoft.com/office/drawing/2014/main" id="{5F154D31-1261-4853-8F19-F4405026B3A2}"/>
                </a:ext>
              </a:extLst>
            </p:cNvPr>
            <p:cNvGrpSpPr>
              <a:grpSpLocks noChangeAspect="1"/>
            </p:cNvGrpSpPr>
            <p:nvPr/>
          </p:nvGrpSpPr>
          <p:grpSpPr bwMode="auto">
            <a:xfrm>
              <a:off x="5265272" y="3749779"/>
              <a:ext cx="640724" cy="558963"/>
              <a:chOff x="3077" y="2363"/>
              <a:chExt cx="467" cy="390"/>
            </a:xfrm>
            <a:solidFill>
              <a:srgbClr val="262626"/>
            </a:solidFill>
          </p:grpSpPr>
          <p:sp>
            <p:nvSpPr>
              <p:cNvPr id="1106" name="Freeform 1162">
                <a:extLst>
                  <a:ext uri="{FF2B5EF4-FFF2-40B4-BE49-F238E27FC236}">
                    <a16:creationId xmlns:a16="http://schemas.microsoft.com/office/drawing/2014/main" id="{8C30FC25-A542-41FB-9387-1F4068F18735}"/>
                  </a:ext>
                </a:extLst>
              </p:cNvPr>
              <p:cNvSpPr>
                <a:spLocks/>
              </p:cNvSpPr>
              <p:nvPr/>
            </p:nvSpPr>
            <p:spPr bwMode="auto">
              <a:xfrm>
                <a:off x="3088" y="2500"/>
                <a:ext cx="10" cy="17"/>
              </a:xfrm>
              <a:custGeom>
                <a:avLst/>
                <a:gdLst>
                  <a:gd name="T0" fmla="*/ 3 w 11"/>
                  <a:gd name="T1" fmla="*/ 15 h 17"/>
                  <a:gd name="T2" fmla="*/ 3 w 11"/>
                  <a:gd name="T3" fmla="*/ 14 h 17"/>
                  <a:gd name="T4" fmla="*/ 4 w 11"/>
                  <a:gd name="T5" fmla="*/ 13 h 17"/>
                  <a:gd name="T6" fmla="*/ 5 w 11"/>
                  <a:gd name="T7" fmla="*/ 12 h 17"/>
                  <a:gd name="T8" fmla="*/ 5 w 11"/>
                  <a:gd name="T9" fmla="*/ 11 h 17"/>
                  <a:gd name="T10" fmla="*/ 6 w 11"/>
                  <a:gd name="T11" fmla="*/ 10 h 17"/>
                  <a:gd name="T12" fmla="*/ 6 w 11"/>
                  <a:gd name="T13" fmla="*/ 10 h 17"/>
                  <a:gd name="T14" fmla="*/ 7 w 11"/>
                  <a:gd name="T15" fmla="*/ 9 h 17"/>
                  <a:gd name="T16" fmla="*/ 7 w 11"/>
                  <a:gd name="T17" fmla="*/ 8 h 17"/>
                  <a:gd name="T18" fmla="*/ 8 w 11"/>
                  <a:gd name="T19" fmla="*/ 8 h 17"/>
                  <a:gd name="T20" fmla="*/ 8 w 11"/>
                  <a:gd name="T21" fmla="*/ 7 h 17"/>
                  <a:gd name="T22" fmla="*/ 9 w 11"/>
                  <a:gd name="T23" fmla="*/ 6 h 17"/>
                  <a:gd name="T24" fmla="*/ 10 w 11"/>
                  <a:gd name="T25" fmla="*/ 6 h 17"/>
                  <a:gd name="T26" fmla="*/ 10 w 11"/>
                  <a:gd name="T27" fmla="*/ 5 h 17"/>
                  <a:gd name="T28" fmla="*/ 11 w 11"/>
                  <a:gd name="T29" fmla="*/ 3 h 17"/>
                  <a:gd name="T30" fmla="*/ 10 w 11"/>
                  <a:gd name="T31" fmla="*/ 2 h 17"/>
                  <a:gd name="T32" fmla="*/ 10 w 11"/>
                  <a:gd name="T33" fmla="*/ 2 h 17"/>
                  <a:gd name="T34" fmla="*/ 10 w 11"/>
                  <a:gd name="T35" fmla="*/ 1 h 17"/>
                  <a:gd name="T36" fmla="*/ 9 w 11"/>
                  <a:gd name="T37" fmla="*/ 1 h 17"/>
                  <a:gd name="T38" fmla="*/ 9 w 11"/>
                  <a:gd name="T39" fmla="*/ 1 h 17"/>
                  <a:gd name="T40" fmla="*/ 8 w 11"/>
                  <a:gd name="T41" fmla="*/ 1 h 17"/>
                  <a:gd name="T42" fmla="*/ 8 w 11"/>
                  <a:gd name="T43" fmla="*/ 1 h 17"/>
                  <a:gd name="T44" fmla="*/ 7 w 11"/>
                  <a:gd name="T45" fmla="*/ 0 h 17"/>
                  <a:gd name="T46" fmla="*/ 7 w 11"/>
                  <a:gd name="T47" fmla="*/ 0 h 17"/>
                  <a:gd name="T48" fmla="*/ 3 w 11"/>
                  <a:gd name="T49" fmla="*/ 10 h 17"/>
                  <a:gd name="T50" fmla="*/ 0 w 11"/>
                  <a:gd name="T51" fmla="*/ 16 h 17"/>
                  <a:gd name="T52" fmla="*/ 2 w 11"/>
                  <a:gd name="T53" fmla="*/ 17 h 17"/>
                  <a:gd name="T54" fmla="*/ 2 w 11"/>
                  <a:gd name="T55" fmla="*/ 16 h 17"/>
                  <a:gd name="T56" fmla="*/ 2 w 11"/>
                  <a:gd name="T57" fmla="*/ 16 h 17"/>
                  <a:gd name="T58" fmla="*/ 3 w 11"/>
                  <a:gd name="T5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17">
                    <a:moveTo>
                      <a:pt x="3" y="15"/>
                    </a:moveTo>
                    <a:cubicBezTo>
                      <a:pt x="3" y="14"/>
                      <a:pt x="3" y="14"/>
                      <a:pt x="3" y="14"/>
                    </a:cubicBezTo>
                    <a:cubicBezTo>
                      <a:pt x="4" y="13"/>
                      <a:pt x="4" y="13"/>
                      <a:pt x="4" y="13"/>
                    </a:cubicBezTo>
                    <a:cubicBezTo>
                      <a:pt x="4" y="13"/>
                      <a:pt x="4" y="12"/>
                      <a:pt x="5" y="12"/>
                    </a:cubicBezTo>
                    <a:cubicBezTo>
                      <a:pt x="5" y="12"/>
                      <a:pt x="5" y="11"/>
                      <a:pt x="5" y="11"/>
                    </a:cubicBezTo>
                    <a:cubicBezTo>
                      <a:pt x="5" y="11"/>
                      <a:pt x="6" y="11"/>
                      <a:pt x="6" y="10"/>
                    </a:cubicBezTo>
                    <a:cubicBezTo>
                      <a:pt x="6" y="10"/>
                      <a:pt x="6" y="10"/>
                      <a:pt x="6" y="10"/>
                    </a:cubicBezTo>
                    <a:cubicBezTo>
                      <a:pt x="6" y="9"/>
                      <a:pt x="7" y="9"/>
                      <a:pt x="7" y="9"/>
                    </a:cubicBezTo>
                    <a:cubicBezTo>
                      <a:pt x="7" y="9"/>
                      <a:pt x="7" y="8"/>
                      <a:pt x="7" y="8"/>
                    </a:cubicBezTo>
                    <a:cubicBezTo>
                      <a:pt x="8" y="8"/>
                      <a:pt x="8" y="8"/>
                      <a:pt x="8" y="8"/>
                    </a:cubicBezTo>
                    <a:cubicBezTo>
                      <a:pt x="8" y="7"/>
                      <a:pt x="8" y="7"/>
                      <a:pt x="8" y="7"/>
                    </a:cubicBezTo>
                    <a:cubicBezTo>
                      <a:pt x="9" y="7"/>
                      <a:pt x="9" y="7"/>
                      <a:pt x="9" y="6"/>
                    </a:cubicBezTo>
                    <a:cubicBezTo>
                      <a:pt x="9" y="6"/>
                      <a:pt x="9" y="6"/>
                      <a:pt x="10" y="6"/>
                    </a:cubicBezTo>
                    <a:cubicBezTo>
                      <a:pt x="10" y="6"/>
                      <a:pt x="10" y="5"/>
                      <a:pt x="10" y="5"/>
                    </a:cubicBezTo>
                    <a:cubicBezTo>
                      <a:pt x="10" y="5"/>
                      <a:pt x="11" y="4"/>
                      <a:pt x="11" y="3"/>
                    </a:cubicBezTo>
                    <a:cubicBezTo>
                      <a:pt x="11" y="3"/>
                      <a:pt x="10" y="3"/>
                      <a:pt x="10" y="2"/>
                    </a:cubicBezTo>
                    <a:cubicBezTo>
                      <a:pt x="10" y="2"/>
                      <a:pt x="10" y="2"/>
                      <a:pt x="10" y="2"/>
                    </a:cubicBezTo>
                    <a:cubicBezTo>
                      <a:pt x="10" y="2"/>
                      <a:pt x="10" y="2"/>
                      <a:pt x="10" y="1"/>
                    </a:cubicBezTo>
                    <a:cubicBezTo>
                      <a:pt x="10" y="1"/>
                      <a:pt x="10" y="1"/>
                      <a:pt x="9" y="1"/>
                    </a:cubicBezTo>
                    <a:cubicBezTo>
                      <a:pt x="9" y="1"/>
                      <a:pt x="9" y="1"/>
                      <a:pt x="9" y="1"/>
                    </a:cubicBezTo>
                    <a:cubicBezTo>
                      <a:pt x="9" y="1"/>
                      <a:pt x="9" y="1"/>
                      <a:pt x="8" y="1"/>
                    </a:cubicBezTo>
                    <a:cubicBezTo>
                      <a:pt x="8" y="1"/>
                      <a:pt x="8" y="1"/>
                      <a:pt x="8" y="1"/>
                    </a:cubicBezTo>
                    <a:cubicBezTo>
                      <a:pt x="8" y="1"/>
                      <a:pt x="7" y="0"/>
                      <a:pt x="7" y="0"/>
                    </a:cubicBezTo>
                    <a:cubicBezTo>
                      <a:pt x="7" y="0"/>
                      <a:pt x="7" y="0"/>
                      <a:pt x="7" y="0"/>
                    </a:cubicBezTo>
                    <a:cubicBezTo>
                      <a:pt x="7" y="3"/>
                      <a:pt x="5" y="6"/>
                      <a:pt x="3" y="10"/>
                    </a:cubicBezTo>
                    <a:cubicBezTo>
                      <a:pt x="2" y="12"/>
                      <a:pt x="1" y="14"/>
                      <a:pt x="0" y="16"/>
                    </a:cubicBezTo>
                    <a:cubicBezTo>
                      <a:pt x="2" y="17"/>
                      <a:pt x="2" y="17"/>
                      <a:pt x="2" y="17"/>
                    </a:cubicBezTo>
                    <a:cubicBezTo>
                      <a:pt x="2" y="16"/>
                      <a:pt x="2" y="16"/>
                      <a:pt x="2" y="16"/>
                    </a:cubicBezTo>
                    <a:cubicBezTo>
                      <a:pt x="2" y="16"/>
                      <a:pt x="2" y="16"/>
                      <a:pt x="2" y="16"/>
                    </a:cubicBezTo>
                    <a:cubicBezTo>
                      <a:pt x="2"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7" name="Freeform 1163">
                <a:extLst>
                  <a:ext uri="{FF2B5EF4-FFF2-40B4-BE49-F238E27FC236}">
                    <a16:creationId xmlns:a16="http://schemas.microsoft.com/office/drawing/2014/main" id="{12607721-11D9-442B-A398-DBCC4AA314FB}"/>
                  </a:ext>
                </a:extLst>
              </p:cNvPr>
              <p:cNvSpPr>
                <a:spLocks/>
              </p:cNvSpPr>
              <p:nvPr/>
            </p:nvSpPr>
            <p:spPr bwMode="auto">
              <a:xfrm>
                <a:off x="3092" y="2471"/>
                <a:ext cx="67" cy="54"/>
              </a:xfrm>
              <a:custGeom>
                <a:avLst/>
                <a:gdLst>
                  <a:gd name="T0" fmla="*/ 1 w 70"/>
                  <a:gd name="T1" fmla="*/ 53 h 57"/>
                  <a:gd name="T2" fmla="*/ 19 w 70"/>
                  <a:gd name="T3" fmla="*/ 52 h 57"/>
                  <a:gd name="T4" fmla="*/ 33 w 70"/>
                  <a:gd name="T5" fmla="*/ 45 h 57"/>
                  <a:gd name="T6" fmla="*/ 57 w 70"/>
                  <a:gd name="T7" fmla="*/ 33 h 57"/>
                  <a:gd name="T8" fmla="*/ 60 w 70"/>
                  <a:gd name="T9" fmla="*/ 17 h 57"/>
                  <a:gd name="T10" fmla="*/ 59 w 70"/>
                  <a:gd name="T11" fmla="*/ 9 h 57"/>
                  <a:gd name="T12" fmla="*/ 65 w 70"/>
                  <a:gd name="T13" fmla="*/ 3 h 57"/>
                  <a:gd name="T14" fmla="*/ 67 w 70"/>
                  <a:gd name="T15" fmla="*/ 2 h 57"/>
                  <a:gd name="T16" fmla="*/ 70 w 70"/>
                  <a:gd name="T17" fmla="*/ 0 h 57"/>
                  <a:gd name="T18" fmla="*/ 69 w 70"/>
                  <a:gd name="T19" fmla="*/ 0 h 57"/>
                  <a:gd name="T20" fmla="*/ 68 w 70"/>
                  <a:gd name="T21" fmla="*/ 1 h 57"/>
                  <a:gd name="T22" fmla="*/ 67 w 70"/>
                  <a:gd name="T23" fmla="*/ 1 h 57"/>
                  <a:gd name="T24" fmla="*/ 52 w 70"/>
                  <a:gd name="T25" fmla="*/ 3 h 57"/>
                  <a:gd name="T26" fmla="*/ 37 w 70"/>
                  <a:gd name="T27" fmla="*/ 6 h 57"/>
                  <a:gd name="T28" fmla="*/ 28 w 70"/>
                  <a:gd name="T29" fmla="*/ 5 h 57"/>
                  <a:gd name="T30" fmla="*/ 27 w 70"/>
                  <a:gd name="T31" fmla="*/ 5 h 57"/>
                  <a:gd name="T32" fmla="*/ 22 w 70"/>
                  <a:gd name="T33" fmla="*/ 7 h 57"/>
                  <a:gd name="T34" fmla="*/ 11 w 70"/>
                  <a:gd name="T35" fmla="*/ 6 h 57"/>
                  <a:gd name="T36" fmla="*/ 10 w 70"/>
                  <a:gd name="T37" fmla="*/ 8 h 57"/>
                  <a:gd name="T38" fmla="*/ 10 w 70"/>
                  <a:gd name="T39" fmla="*/ 10 h 57"/>
                  <a:gd name="T40" fmla="*/ 10 w 70"/>
                  <a:gd name="T41" fmla="*/ 11 h 57"/>
                  <a:gd name="T42" fmla="*/ 9 w 70"/>
                  <a:gd name="T43" fmla="*/ 12 h 57"/>
                  <a:gd name="T44" fmla="*/ 9 w 70"/>
                  <a:gd name="T45" fmla="*/ 13 h 57"/>
                  <a:gd name="T46" fmla="*/ 8 w 70"/>
                  <a:gd name="T47" fmla="*/ 15 h 57"/>
                  <a:gd name="T48" fmla="*/ 6 w 70"/>
                  <a:gd name="T49" fmla="*/ 16 h 57"/>
                  <a:gd name="T50" fmla="*/ 5 w 70"/>
                  <a:gd name="T51" fmla="*/ 17 h 57"/>
                  <a:gd name="T52" fmla="*/ 3 w 70"/>
                  <a:gd name="T53" fmla="*/ 17 h 57"/>
                  <a:gd name="T54" fmla="*/ 3 w 70"/>
                  <a:gd name="T55" fmla="*/ 27 h 57"/>
                  <a:gd name="T56" fmla="*/ 3 w 70"/>
                  <a:gd name="T57" fmla="*/ 28 h 57"/>
                  <a:gd name="T58" fmla="*/ 5 w 70"/>
                  <a:gd name="T59" fmla="*/ 28 h 57"/>
                  <a:gd name="T60" fmla="*/ 6 w 70"/>
                  <a:gd name="T61" fmla="*/ 28 h 57"/>
                  <a:gd name="T62" fmla="*/ 7 w 70"/>
                  <a:gd name="T63" fmla="*/ 29 h 57"/>
                  <a:gd name="T64" fmla="*/ 8 w 70"/>
                  <a:gd name="T65" fmla="*/ 30 h 57"/>
                  <a:gd name="T66" fmla="*/ 8 w 70"/>
                  <a:gd name="T67" fmla="*/ 30 h 57"/>
                  <a:gd name="T68" fmla="*/ 9 w 70"/>
                  <a:gd name="T69" fmla="*/ 31 h 57"/>
                  <a:gd name="T70" fmla="*/ 9 w 70"/>
                  <a:gd name="T71" fmla="*/ 32 h 57"/>
                  <a:gd name="T72" fmla="*/ 7 w 70"/>
                  <a:gd name="T73" fmla="*/ 40 h 57"/>
                  <a:gd name="T74" fmla="*/ 6 w 70"/>
                  <a:gd name="T75" fmla="*/ 41 h 57"/>
                  <a:gd name="T76" fmla="*/ 5 w 70"/>
                  <a:gd name="T77" fmla="*/ 42 h 57"/>
                  <a:gd name="T78" fmla="*/ 4 w 70"/>
                  <a:gd name="T79" fmla="*/ 44 h 57"/>
                  <a:gd name="T80" fmla="*/ 3 w 70"/>
                  <a:gd name="T81" fmla="*/ 45 h 57"/>
                  <a:gd name="T82" fmla="*/ 2 w 70"/>
                  <a:gd name="T83" fmla="*/ 47 h 57"/>
                  <a:gd name="T84" fmla="*/ 0 w 70"/>
                  <a:gd name="T85" fmla="*/ 49 h 57"/>
                  <a:gd name="T86" fmla="*/ 0 w 70"/>
                  <a:gd name="T8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57">
                    <a:moveTo>
                      <a:pt x="0" y="50"/>
                    </a:moveTo>
                    <a:cubicBezTo>
                      <a:pt x="1" y="53"/>
                      <a:pt x="1" y="53"/>
                      <a:pt x="1" y="53"/>
                    </a:cubicBezTo>
                    <a:cubicBezTo>
                      <a:pt x="9" y="57"/>
                      <a:pt x="9" y="57"/>
                      <a:pt x="9" y="57"/>
                    </a:cubicBezTo>
                    <a:cubicBezTo>
                      <a:pt x="11" y="56"/>
                      <a:pt x="17" y="52"/>
                      <a:pt x="19" y="52"/>
                    </a:cubicBezTo>
                    <a:cubicBezTo>
                      <a:pt x="20" y="52"/>
                      <a:pt x="20" y="52"/>
                      <a:pt x="20" y="52"/>
                    </a:cubicBezTo>
                    <a:cubicBezTo>
                      <a:pt x="21" y="51"/>
                      <a:pt x="24" y="50"/>
                      <a:pt x="33" y="45"/>
                    </a:cubicBezTo>
                    <a:cubicBezTo>
                      <a:pt x="34" y="45"/>
                      <a:pt x="34" y="45"/>
                      <a:pt x="34" y="45"/>
                    </a:cubicBezTo>
                    <a:cubicBezTo>
                      <a:pt x="44" y="40"/>
                      <a:pt x="55" y="34"/>
                      <a:pt x="57" y="33"/>
                    </a:cubicBezTo>
                    <a:cubicBezTo>
                      <a:pt x="58" y="31"/>
                      <a:pt x="59" y="29"/>
                      <a:pt x="59" y="28"/>
                    </a:cubicBezTo>
                    <a:cubicBezTo>
                      <a:pt x="59" y="26"/>
                      <a:pt x="58" y="21"/>
                      <a:pt x="60" y="17"/>
                    </a:cubicBezTo>
                    <a:cubicBezTo>
                      <a:pt x="61" y="17"/>
                      <a:pt x="60" y="16"/>
                      <a:pt x="60" y="15"/>
                    </a:cubicBezTo>
                    <a:cubicBezTo>
                      <a:pt x="59" y="14"/>
                      <a:pt x="58" y="11"/>
                      <a:pt x="59" y="9"/>
                    </a:cubicBezTo>
                    <a:cubicBezTo>
                      <a:pt x="60" y="6"/>
                      <a:pt x="63" y="4"/>
                      <a:pt x="65" y="3"/>
                    </a:cubicBezTo>
                    <a:cubicBezTo>
                      <a:pt x="65" y="3"/>
                      <a:pt x="65" y="3"/>
                      <a:pt x="65" y="3"/>
                    </a:cubicBezTo>
                    <a:cubicBezTo>
                      <a:pt x="65" y="3"/>
                      <a:pt x="66" y="3"/>
                      <a:pt x="66" y="3"/>
                    </a:cubicBezTo>
                    <a:cubicBezTo>
                      <a:pt x="66" y="3"/>
                      <a:pt x="67" y="2"/>
                      <a:pt x="67" y="2"/>
                    </a:cubicBezTo>
                    <a:cubicBezTo>
                      <a:pt x="70" y="0"/>
                      <a:pt x="70" y="0"/>
                      <a:pt x="70" y="0"/>
                    </a:cubicBezTo>
                    <a:cubicBezTo>
                      <a:pt x="70" y="0"/>
                      <a:pt x="70" y="0"/>
                      <a:pt x="70" y="0"/>
                    </a:cubicBezTo>
                    <a:cubicBezTo>
                      <a:pt x="70" y="0"/>
                      <a:pt x="70" y="0"/>
                      <a:pt x="70" y="0"/>
                    </a:cubicBezTo>
                    <a:cubicBezTo>
                      <a:pt x="70" y="0"/>
                      <a:pt x="69" y="0"/>
                      <a:pt x="69" y="0"/>
                    </a:cubicBezTo>
                    <a:cubicBezTo>
                      <a:pt x="69" y="0"/>
                      <a:pt x="69" y="0"/>
                      <a:pt x="69" y="0"/>
                    </a:cubicBezTo>
                    <a:cubicBezTo>
                      <a:pt x="68" y="0"/>
                      <a:pt x="68" y="1"/>
                      <a:pt x="68" y="1"/>
                    </a:cubicBezTo>
                    <a:cubicBezTo>
                      <a:pt x="68" y="1"/>
                      <a:pt x="68" y="1"/>
                      <a:pt x="67" y="1"/>
                    </a:cubicBezTo>
                    <a:cubicBezTo>
                      <a:pt x="67" y="1"/>
                      <a:pt x="67" y="1"/>
                      <a:pt x="67" y="1"/>
                    </a:cubicBezTo>
                    <a:cubicBezTo>
                      <a:pt x="65" y="1"/>
                      <a:pt x="61" y="2"/>
                      <a:pt x="58" y="2"/>
                    </a:cubicBezTo>
                    <a:cubicBezTo>
                      <a:pt x="55" y="1"/>
                      <a:pt x="54" y="2"/>
                      <a:pt x="52" y="3"/>
                    </a:cubicBezTo>
                    <a:cubicBezTo>
                      <a:pt x="49" y="5"/>
                      <a:pt x="47" y="6"/>
                      <a:pt x="43" y="6"/>
                    </a:cubicBezTo>
                    <a:cubicBezTo>
                      <a:pt x="40" y="6"/>
                      <a:pt x="38" y="6"/>
                      <a:pt x="37" y="6"/>
                    </a:cubicBezTo>
                    <a:cubicBezTo>
                      <a:pt x="35" y="7"/>
                      <a:pt x="34" y="7"/>
                      <a:pt x="33" y="7"/>
                    </a:cubicBezTo>
                    <a:cubicBezTo>
                      <a:pt x="32" y="7"/>
                      <a:pt x="30" y="7"/>
                      <a:pt x="28" y="5"/>
                    </a:cubicBezTo>
                    <a:cubicBezTo>
                      <a:pt x="28" y="4"/>
                      <a:pt x="28" y="4"/>
                      <a:pt x="28" y="4"/>
                    </a:cubicBezTo>
                    <a:cubicBezTo>
                      <a:pt x="28" y="4"/>
                      <a:pt x="27" y="5"/>
                      <a:pt x="27" y="5"/>
                    </a:cubicBezTo>
                    <a:cubicBezTo>
                      <a:pt x="26" y="6"/>
                      <a:pt x="25" y="6"/>
                      <a:pt x="24" y="7"/>
                    </a:cubicBezTo>
                    <a:cubicBezTo>
                      <a:pt x="23" y="7"/>
                      <a:pt x="22" y="7"/>
                      <a:pt x="22" y="7"/>
                    </a:cubicBezTo>
                    <a:cubicBezTo>
                      <a:pt x="22" y="8"/>
                      <a:pt x="22" y="8"/>
                      <a:pt x="21" y="8"/>
                    </a:cubicBezTo>
                    <a:cubicBezTo>
                      <a:pt x="17" y="9"/>
                      <a:pt x="14" y="9"/>
                      <a:pt x="11" y="6"/>
                    </a:cubicBezTo>
                    <a:cubicBezTo>
                      <a:pt x="11" y="6"/>
                      <a:pt x="11" y="6"/>
                      <a:pt x="11" y="6"/>
                    </a:cubicBezTo>
                    <a:cubicBezTo>
                      <a:pt x="11" y="6"/>
                      <a:pt x="10" y="7"/>
                      <a:pt x="10" y="8"/>
                    </a:cubicBezTo>
                    <a:cubicBezTo>
                      <a:pt x="10" y="8"/>
                      <a:pt x="10" y="9"/>
                      <a:pt x="10" y="9"/>
                    </a:cubicBezTo>
                    <a:cubicBezTo>
                      <a:pt x="10" y="9"/>
                      <a:pt x="10" y="9"/>
                      <a:pt x="10" y="10"/>
                    </a:cubicBezTo>
                    <a:cubicBezTo>
                      <a:pt x="10" y="10"/>
                      <a:pt x="10" y="10"/>
                      <a:pt x="10" y="10"/>
                    </a:cubicBezTo>
                    <a:cubicBezTo>
                      <a:pt x="10" y="10"/>
                      <a:pt x="10" y="11"/>
                      <a:pt x="10" y="11"/>
                    </a:cubicBezTo>
                    <a:cubicBezTo>
                      <a:pt x="10" y="11"/>
                      <a:pt x="10" y="11"/>
                      <a:pt x="10" y="11"/>
                    </a:cubicBezTo>
                    <a:cubicBezTo>
                      <a:pt x="9" y="12"/>
                      <a:pt x="9" y="12"/>
                      <a:pt x="9" y="12"/>
                    </a:cubicBezTo>
                    <a:cubicBezTo>
                      <a:pt x="9" y="12"/>
                      <a:pt x="9" y="13"/>
                      <a:pt x="9" y="13"/>
                    </a:cubicBezTo>
                    <a:cubicBezTo>
                      <a:pt x="9" y="13"/>
                      <a:pt x="9" y="13"/>
                      <a:pt x="9" y="13"/>
                    </a:cubicBezTo>
                    <a:cubicBezTo>
                      <a:pt x="9" y="14"/>
                      <a:pt x="8" y="14"/>
                      <a:pt x="8" y="14"/>
                    </a:cubicBezTo>
                    <a:cubicBezTo>
                      <a:pt x="8" y="14"/>
                      <a:pt x="8" y="14"/>
                      <a:pt x="8" y="15"/>
                    </a:cubicBezTo>
                    <a:cubicBezTo>
                      <a:pt x="8" y="15"/>
                      <a:pt x="7" y="15"/>
                      <a:pt x="7" y="15"/>
                    </a:cubicBezTo>
                    <a:cubicBezTo>
                      <a:pt x="7" y="15"/>
                      <a:pt x="7" y="16"/>
                      <a:pt x="6" y="16"/>
                    </a:cubicBezTo>
                    <a:cubicBezTo>
                      <a:pt x="6" y="16"/>
                      <a:pt x="6" y="16"/>
                      <a:pt x="6" y="16"/>
                    </a:cubicBezTo>
                    <a:cubicBezTo>
                      <a:pt x="5" y="16"/>
                      <a:pt x="5" y="16"/>
                      <a:pt x="5" y="17"/>
                    </a:cubicBezTo>
                    <a:cubicBezTo>
                      <a:pt x="4" y="17"/>
                      <a:pt x="4" y="17"/>
                      <a:pt x="4" y="17"/>
                    </a:cubicBezTo>
                    <a:cubicBezTo>
                      <a:pt x="4" y="17"/>
                      <a:pt x="3" y="17"/>
                      <a:pt x="3" y="17"/>
                    </a:cubicBezTo>
                    <a:cubicBezTo>
                      <a:pt x="3" y="18"/>
                      <a:pt x="3" y="19"/>
                      <a:pt x="3" y="20"/>
                    </a:cubicBezTo>
                    <a:cubicBezTo>
                      <a:pt x="5" y="22"/>
                      <a:pt x="4" y="25"/>
                      <a:pt x="3" y="27"/>
                    </a:cubicBezTo>
                    <a:cubicBezTo>
                      <a:pt x="3" y="27"/>
                      <a:pt x="3" y="27"/>
                      <a:pt x="3" y="28"/>
                    </a:cubicBezTo>
                    <a:cubicBezTo>
                      <a:pt x="3" y="28"/>
                      <a:pt x="3" y="28"/>
                      <a:pt x="3" y="28"/>
                    </a:cubicBezTo>
                    <a:cubicBezTo>
                      <a:pt x="3" y="28"/>
                      <a:pt x="3" y="28"/>
                      <a:pt x="3" y="28"/>
                    </a:cubicBezTo>
                    <a:cubicBezTo>
                      <a:pt x="4" y="28"/>
                      <a:pt x="4" y="28"/>
                      <a:pt x="5" y="28"/>
                    </a:cubicBezTo>
                    <a:cubicBezTo>
                      <a:pt x="5" y="28"/>
                      <a:pt x="5" y="28"/>
                      <a:pt x="5" y="28"/>
                    </a:cubicBezTo>
                    <a:cubicBezTo>
                      <a:pt x="5" y="28"/>
                      <a:pt x="6" y="28"/>
                      <a:pt x="6" y="28"/>
                    </a:cubicBezTo>
                    <a:cubicBezTo>
                      <a:pt x="6" y="28"/>
                      <a:pt x="6" y="28"/>
                      <a:pt x="6" y="29"/>
                    </a:cubicBezTo>
                    <a:cubicBezTo>
                      <a:pt x="6" y="29"/>
                      <a:pt x="7" y="29"/>
                      <a:pt x="7" y="29"/>
                    </a:cubicBezTo>
                    <a:cubicBezTo>
                      <a:pt x="7" y="29"/>
                      <a:pt x="7" y="29"/>
                      <a:pt x="7" y="29"/>
                    </a:cubicBezTo>
                    <a:cubicBezTo>
                      <a:pt x="7" y="29"/>
                      <a:pt x="7" y="29"/>
                      <a:pt x="8" y="30"/>
                    </a:cubicBezTo>
                    <a:cubicBezTo>
                      <a:pt x="8" y="30"/>
                      <a:pt x="8" y="30"/>
                      <a:pt x="8" y="30"/>
                    </a:cubicBezTo>
                    <a:cubicBezTo>
                      <a:pt x="8" y="30"/>
                      <a:pt x="8" y="30"/>
                      <a:pt x="8" y="30"/>
                    </a:cubicBezTo>
                    <a:cubicBezTo>
                      <a:pt x="8" y="30"/>
                      <a:pt x="8" y="30"/>
                      <a:pt x="8" y="31"/>
                    </a:cubicBezTo>
                    <a:cubicBezTo>
                      <a:pt x="9" y="31"/>
                      <a:pt x="9" y="31"/>
                      <a:pt x="9" y="31"/>
                    </a:cubicBezTo>
                    <a:cubicBezTo>
                      <a:pt x="9" y="31"/>
                      <a:pt x="9" y="31"/>
                      <a:pt x="9" y="31"/>
                    </a:cubicBezTo>
                    <a:cubicBezTo>
                      <a:pt x="9" y="31"/>
                      <a:pt x="9" y="32"/>
                      <a:pt x="9" y="32"/>
                    </a:cubicBezTo>
                    <a:cubicBezTo>
                      <a:pt x="10" y="35"/>
                      <a:pt x="9" y="38"/>
                      <a:pt x="7" y="40"/>
                    </a:cubicBezTo>
                    <a:cubicBezTo>
                      <a:pt x="7" y="40"/>
                      <a:pt x="7" y="40"/>
                      <a:pt x="7" y="40"/>
                    </a:cubicBezTo>
                    <a:cubicBezTo>
                      <a:pt x="7" y="40"/>
                      <a:pt x="7" y="41"/>
                      <a:pt x="6" y="41"/>
                    </a:cubicBezTo>
                    <a:cubicBezTo>
                      <a:pt x="6" y="41"/>
                      <a:pt x="6" y="41"/>
                      <a:pt x="6" y="41"/>
                    </a:cubicBezTo>
                    <a:cubicBezTo>
                      <a:pt x="6" y="41"/>
                      <a:pt x="6" y="42"/>
                      <a:pt x="6" y="42"/>
                    </a:cubicBezTo>
                    <a:cubicBezTo>
                      <a:pt x="5" y="42"/>
                      <a:pt x="5" y="42"/>
                      <a:pt x="5" y="42"/>
                    </a:cubicBezTo>
                    <a:cubicBezTo>
                      <a:pt x="5" y="43"/>
                      <a:pt x="5" y="43"/>
                      <a:pt x="5" y="43"/>
                    </a:cubicBezTo>
                    <a:cubicBezTo>
                      <a:pt x="4" y="43"/>
                      <a:pt x="4" y="44"/>
                      <a:pt x="4" y="44"/>
                    </a:cubicBezTo>
                    <a:cubicBezTo>
                      <a:pt x="4" y="44"/>
                      <a:pt x="4" y="44"/>
                      <a:pt x="3" y="44"/>
                    </a:cubicBezTo>
                    <a:cubicBezTo>
                      <a:pt x="3" y="45"/>
                      <a:pt x="3" y="45"/>
                      <a:pt x="3" y="45"/>
                    </a:cubicBezTo>
                    <a:cubicBezTo>
                      <a:pt x="3" y="46"/>
                      <a:pt x="2" y="46"/>
                      <a:pt x="2" y="46"/>
                    </a:cubicBezTo>
                    <a:cubicBezTo>
                      <a:pt x="2" y="46"/>
                      <a:pt x="2" y="47"/>
                      <a:pt x="2" y="47"/>
                    </a:cubicBezTo>
                    <a:cubicBezTo>
                      <a:pt x="1" y="47"/>
                      <a:pt x="1" y="47"/>
                      <a:pt x="1" y="48"/>
                    </a:cubicBezTo>
                    <a:cubicBezTo>
                      <a:pt x="1" y="48"/>
                      <a:pt x="1" y="48"/>
                      <a:pt x="0" y="49"/>
                    </a:cubicBezTo>
                    <a:cubicBezTo>
                      <a:pt x="0" y="49"/>
                      <a:pt x="0" y="49"/>
                      <a:pt x="0" y="49"/>
                    </a:cubicBezTo>
                    <a:cubicBezTo>
                      <a:pt x="0" y="50"/>
                      <a:pt x="0" y="50"/>
                      <a:pt x="0" y="50"/>
                    </a:cubicBezTo>
                    <a:cubicBezTo>
                      <a:pt x="0" y="50"/>
                      <a:pt x="0" y="50"/>
                      <a:pt x="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8" name="Freeform 1164">
                <a:extLst>
                  <a:ext uri="{FF2B5EF4-FFF2-40B4-BE49-F238E27FC236}">
                    <a16:creationId xmlns:a16="http://schemas.microsoft.com/office/drawing/2014/main" id="{E2295693-02D4-4165-9EB1-845F5B7B0D7E}"/>
                  </a:ext>
                </a:extLst>
              </p:cNvPr>
              <p:cNvSpPr>
                <a:spLocks/>
              </p:cNvSpPr>
              <p:nvPr/>
            </p:nvSpPr>
            <p:spPr bwMode="auto">
              <a:xfrm>
                <a:off x="3077" y="2530"/>
                <a:ext cx="9" cy="24"/>
              </a:xfrm>
              <a:custGeom>
                <a:avLst/>
                <a:gdLst>
                  <a:gd name="T0" fmla="*/ 5 w 9"/>
                  <a:gd name="T1" fmla="*/ 25 h 25"/>
                  <a:gd name="T2" fmla="*/ 6 w 9"/>
                  <a:gd name="T3" fmla="*/ 23 h 25"/>
                  <a:gd name="T4" fmla="*/ 6 w 9"/>
                  <a:gd name="T5" fmla="*/ 22 h 25"/>
                  <a:gd name="T6" fmla="*/ 6 w 9"/>
                  <a:gd name="T7" fmla="*/ 20 h 25"/>
                  <a:gd name="T8" fmla="*/ 6 w 9"/>
                  <a:gd name="T9" fmla="*/ 20 h 25"/>
                  <a:gd name="T10" fmla="*/ 7 w 9"/>
                  <a:gd name="T11" fmla="*/ 18 h 25"/>
                  <a:gd name="T12" fmla="*/ 7 w 9"/>
                  <a:gd name="T13" fmla="*/ 18 h 25"/>
                  <a:gd name="T14" fmla="*/ 7 w 9"/>
                  <a:gd name="T15" fmla="*/ 17 h 25"/>
                  <a:gd name="T16" fmla="*/ 8 w 9"/>
                  <a:gd name="T17" fmla="*/ 16 h 25"/>
                  <a:gd name="T18" fmla="*/ 8 w 9"/>
                  <a:gd name="T19" fmla="*/ 15 h 25"/>
                  <a:gd name="T20" fmla="*/ 8 w 9"/>
                  <a:gd name="T21" fmla="*/ 15 h 25"/>
                  <a:gd name="T22" fmla="*/ 9 w 9"/>
                  <a:gd name="T23" fmla="*/ 12 h 25"/>
                  <a:gd name="T24" fmla="*/ 8 w 9"/>
                  <a:gd name="T25" fmla="*/ 11 h 25"/>
                  <a:gd name="T26" fmla="*/ 7 w 9"/>
                  <a:gd name="T27" fmla="*/ 10 h 25"/>
                  <a:gd name="T28" fmla="*/ 7 w 9"/>
                  <a:gd name="T29" fmla="*/ 8 h 25"/>
                  <a:gd name="T30" fmla="*/ 6 w 9"/>
                  <a:gd name="T31" fmla="*/ 7 h 25"/>
                  <a:gd name="T32" fmla="*/ 6 w 9"/>
                  <a:gd name="T33" fmla="*/ 6 h 25"/>
                  <a:gd name="T34" fmla="*/ 5 w 9"/>
                  <a:gd name="T35" fmla="*/ 5 h 25"/>
                  <a:gd name="T36" fmla="*/ 5 w 9"/>
                  <a:gd name="T37" fmla="*/ 4 h 25"/>
                  <a:gd name="T38" fmla="*/ 5 w 9"/>
                  <a:gd name="T39" fmla="*/ 4 h 25"/>
                  <a:gd name="T40" fmla="*/ 5 w 9"/>
                  <a:gd name="T41" fmla="*/ 3 h 25"/>
                  <a:gd name="T42" fmla="*/ 5 w 9"/>
                  <a:gd name="T43" fmla="*/ 3 h 25"/>
                  <a:gd name="T44" fmla="*/ 5 w 9"/>
                  <a:gd name="T45" fmla="*/ 2 h 25"/>
                  <a:gd name="T46" fmla="*/ 5 w 9"/>
                  <a:gd name="T47" fmla="*/ 1 h 25"/>
                  <a:gd name="T48" fmla="*/ 5 w 9"/>
                  <a:gd name="T49" fmla="*/ 1 h 25"/>
                  <a:gd name="T50" fmla="*/ 5 w 9"/>
                  <a:gd name="T51" fmla="*/ 0 h 25"/>
                  <a:gd name="T52" fmla="*/ 0 w 9"/>
                  <a:gd name="T53" fmla="*/ 11 h 25"/>
                  <a:gd name="T54" fmla="*/ 1 w 9"/>
                  <a:gd name="T55" fmla="*/ 14 h 25"/>
                  <a:gd name="T56" fmla="*/ 5 w 9"/>
                  <a:gd name="T57" fmla="*/ 25 h 25"/>
                  <a:gd name="T58" fmla="*/ 5 w 9"/>
                  <a:gd name="T59" fmla="*/ 25 h 25"/>
                  <a:gd name="T60" fmla="*/ 5 w 9"/>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5">
                    <a:moveTo>
                      <a:pt x="5" y="25"/>
                    </a:moveTo>
                    <a:cubicBezTo>
                      <a:pt x="6" y="24"/>
                      <a:pt x="6" y="23"/>
                      <a:pt x="6" y="23"/>
                    </a:cubicBezTo>
                    <a:cubicBezTo>
                      <a:pt x="6" y="22"/>
                      <a:pt x="6" y="22"/>
                      <a:pt x="6" y="22"/>
                    </a:cubicBezTo>
                    <a:cubicBezTo>
                      <a:pt x="6" y="22"/>
                      <a:pt x="6" y="21"/>
                      <a:pt x="6" y="20"/>
                    </a:cubicBezTo>
                    <a:cubicBezTo>
                      <a:pt x="6" y="20"/>
                      <a:pt x="6" y="20"/>
                      <a:pt x="6" y="20"/>
                    </a:cubicBezTo>
                    <a:cubicBezTo>
                      <a:pt x="7" y="19"/>
                      <a:pt x="7" y="19"/>
                      <a:pt x="7" y="18"/>
                    </a:cubicBezTo>
                    <a:cubicBezTo>
                      <a:pt x="7" y="18"/>
                      <a:pt x="7" y="18"/>
                      <a:pt x="7" y="18"/>
                    </a:cubicBezTo>
                    <a:cubicBezTo>
                      <a:pt x="7" y="17"/>
                      <a:pt x="7" y="17"/>
                      <a:pt x="7" y="17"/>
                    </a:cubicBezTo>
                    <a:cubicBezTo>
                      <a:pt x="8" y="17"/>
                      <a:pt x="8" y="16"/>
                      <a:pt x="8" y="16"/>
                    </a:cubicBezTo>
                    <a:cubicBezTo>
                      <a:pt x="8" y="16"/>
                      <a:pt x="8" y="16"/>
                      <a:pt x="8" y="15"/>
                    </a:cubicBezTo>
                    <a:cubicBezTo>
                      <a:pt x="8" y="15"/>
                      <a:pt x="8" y="15"/>
                      <a:pt x="8" y="15"/>
                    </a:cubicBezTo>
                    <a:cubicBezTo>
                      <a:pt x="9" y="14"/>
                      <a:pt x="9" y="14"/>
                      <a:pt x="9" y="12"/>
                    </a:cubicBezTo>
                    <a:cubicBezTo>
                      <a:pt x="9" y="11"/>
                      <a:pt x="9" y="11"/>
                      <a:pt x="8" y="11"/>
                    </a:cubicBezTo>
                    <a:cubicBezTo>
                      <a:pt x="8" y="10"/>
                      <a:pt x="8" y="10"/>
                      <a:pt x="7" y="10"/>
                    </a:cubicBezTo>
                    <a:cubicBezTo>
                      <a:pt x="7" y="9"/>
                      <a:pt x="7" y="9"/>
                      <a:pt x="7" y="8"/>
                    </a:cubicBezTo>
                    <a:cubicBezTo>
                      <a:pt x="6" y="8"/>
                      <a:pt x="6" y="8"/>
                      <a:pt x="6" y="7"/>
                    </a:cubicBezTo>
                    <a:cubicBezTo>
                      <a:pt x="6" y="7"/>
                      <a:pt x="6" y="6"/>
                      <a:pt x="6" y="6"/>
                    </a:cubicBezTo>
                    <a:cubicBezTo>
                      <a:pt x="5" y="6"/>
                      <a:pt x="5" y="6"/>
                      <a:pt x="5" y="5"/>
                    </a:cubicBezTo>
                    <a:cubicBezTo>
                      <a:pt x="5" y="5"/>
                      <a:pt x="5" y="4"/>
                      <a:pt x="5" y="4"/>
                    </a:cubicBezTo>
                    <a:cubicBezTo>
                      <a:pt x="5" y="4"/>
                      <a:pt x="5" y="4"/>
                      <a:pt x="5" y="4"/>
                    </a:cubicBezTo>
                    <a:cubicBezTo>
                      <a:pt x="5" y="4"/>
                      <a:pt x="5" y="3"/>
                      <a:pt x="5" y="3"/>
                    </a:cubicBezTo>
                    <a:cubicBezTo>
                      <a:pt x="5" y="3"/>
                      <a:pt x="5" y="3"/>
                      <a:pt x="5" y="3"/>
                    </a:cubicBezTo>
                    <a:cubicBezTo>
                      <a:pt x="5" y="3"/>
                      <a:pt x="5" y="2"/>
                      <a:pt x="5" y="2"/>
                    </a:cubicBezTo>
                    <a:cubicBezTo>
                      <a:pt x="5" y="2"/>
                      <a:pt x="5" y="2"/>
                      <a:pt x="5" y="1"/>
                    </a:cubicBezTo>
                    <a:cubicBezTo>
                      <a:pt x="5" y="1"/>
                      <a:pt x="5" y="1"/>
                      <a:pt x="5" y="1"/>
                    </a:cubicBezTo>
                    <a:cubicBezTo>
                      <a:pt x="5" y="0"/>
                      <a:pt x="5" y="0"/>
                      <a:pt x="5" y="0"/>
                    </a:cubicBezTo>
                    <a:cubicBezTo>
                      <a:pt x="3" y="5"/>
                      <a:pt x="1" y="9"/>
                      <a:pt x="0" y="11"/>
                    </a:cubicBezTo>
                    <a:cubicBezTo>
                      <a:pt x="1" y="14"/>
                      <a:pt x="1" y="14"/>
                      <a:pt x="1" y="14"/>
                    </a:cubicBezTo>
                    <a:cubicBezTo>
                      <a:pt x="5" y="25"/>
                      <a:pt x="5" y="25"/>
                      <a:pt x="5" y="25"/>
                    </a:cubicBezTo>
                    <a:cubicBezTo>
                      <a:pt x="5" y="25"/>
                      <a:pt x="5" y="25"/>
                      <a:pt x="5" y="25"/>
                    </a:cubicBezTo>
                    <a:cubicBezTo>
                      <a:pt x="5" y="25"/>
                      <a:pt x="5" y="25"/>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9" name="Freeform 1165">
                <a:extLst>
                  <a:ext uri="{FF2B5EF4-FFF2-40B4-BE49-F238E27FC236}">
                    <a16:creationId xmlns:a16="http://schemas.microsoft.com/office/drawing/2014/main" id="{95B1147B-DAA0-4259-A643-29B4688B6457}"/>
                  </a:ext>
                </a:extLst>
              </p:cNvPr>
              <p:cNvSpPr>
                <a:spLocks/>
              </p:cNvSpPr>
              <p:nvPr/>
            </p:nvSpPr>
            <p:spPr bwMode="auto">
              <a:xfrm>
                <a:off x="3084" y="2519"/>
                <a:ext cx="5" cy="6"/>
              </a:xfrm>
              <a:custGeom>
                <a:avLst/>
                <a:gdLst>
                  <a:gd name="T0" fmla="*/ 1 w 5"/>
                  <a:gd name="T1" fmla="*/ 7 h 7"/>
                  <a:gd name="T2" fmla="*/ 2 w 5"/>
                  <a:gd name="T3" fmla="*/ 6 h 7"/>
                  <a:gd name="T4" fmla="*/ 2 w 5"/>
                  <a:gd name="T5" fmla="*/ 6 h 7"/>
                  <a:gd name="T6" fmla="*/ 3 w 5"/>
                  <a:gd name="T7" fmla="*/ 6 h 7"/>
                  <a:gd name="T8" fmla="*/ 4 w 5"/>
                  <a:gd name="T9" fmla="*/ 6 h 7"/>
                  <a:gd name="T10" fmla="*/ 4 w 5"/>
                  <a:gd name="T11" fmla="*/ 6 h 7"/>
                  <a:gd name="T12" fmla="*/ 4 w 5"/>
                  <a:gd name="T13" fmla="*/ 5 h 7"/>
                  <a:gd name="T14" fmla="*/ 4 w 5"/>
                  <a:gd name="T15" fmla="*/ 4 h 7"/>
                  <a:gd name="T16" fmla="*/ 4 w 5"/>
                  <a:gd name="T17" fmla="*/ 3 h 7"/>
                  <a:gd name="T18" fmla="*/ 5 w 5"/>
                  <a:gd name="T19" fmla="*/ 2 h 7"/>
                  <a:gd name="T20" fmla="*/ 5 w 5"/>
                  <a:gd name="T21" fmla="*/ 1 h 7"/>
                  <a:gd name="T22" fmla="*/ 2 w 5"/>
                  <a:gd name="T23" fmla="*/ 0 h 7"/>
                  <a:gd name="T24" fmla="*/ 1 w 5"/>
                  <a:gd name="T25" fmla="*/ 3 h 7"/>
                  <a:gd name="T26" fmla="*/ 0 w 5"/>
                  <a:gd name="T27" fmla="*/ 7 h 7"/>
                  <a:gd name="T28" fmla="*/ 0 w 5"/>
                  <a:gd name="T29" fmla="*/ 7 h 7"/>
                  <a:gd name="T30" fmla="*/ 1 w 5"/>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1" y="7"/>
                    </a:moveTo>
                    <a:cubicBezTo>
                      <a:pt x="1" y="6"/>
                      <a:pt x="1" y="6"/>
                      <a:pt x="2" y="6"/>
                    </a:cubicBezTo>
                    <a:cubicBezTo>
                      <a:pt x="2" y="6"/>
                      <a:pt x="2" y="6"/>
                      <a:pt x="2" y="6"/>
                    </a:cubicBezTo>
                    <a:cubicBezTo>
                      <a:pt x="3" y="6"/>
                      <a:pt x="3" y="6"/>
                      <a:pt x="3" y="6"/>
                    </a:cubicBezTo>
                    <a:cubicBezTo>
                      <a:pt x="3" y="6"/>
                      <a:pt x="3" y="6"/>
                      <a:pt x="4" y="6"/>
                    </a:cubicBezTo>
                    <a:cubicBezTo>
                      <a:pt x="4" y="6"/>
                      <a:pt x="4" y="6"/>
                      <a:pt x="4" y="6"/>
                    </a:cubicBezTo>
                    <a:cubicBezTo>
                      <a:pt x="4" y="5"/>
                      <a:pt x="4" y="5"/>
                      <a:pt x="4" y="5"/>
                    </a:cubicBezTo>
                    <a:cubicBezTo>
                      <a:pt x="4" y="5"/>
                      <a:pt x="4" y="4"/>
                      <a:pt x="4" y="4"/>
                    </a:cubicBezTo>
                    <a:cubicBezTo>
                      <a:pt x="4" y="4"/>
                      <a:pt x="4" y="3"/>
                      <a:pt x="4" y="3"/>
                    </a:cubicBezTo>
                    <a:cubicBezTo>
                      <a:pt x="4" y="3"/>
                      <a:pt x="4" y="2"/>
                      <a:pt x="5" y="2"/>
                    </a:cubicBezTo>
                    <a:cubicBezTo>
                      <a:pt x="5" y="2"/>
                      <a:pt x="5" y="2"/>
                      <a:pt x="5" y="1"/>
                    </a:cubicBezTo>
                    <a:cubicBezTo>
                      <a:pt x="2" y="0"/>
                      <a:pt x="2" y="0"/>
                      <a:pt x="2" y="0"/>
                    </a:cubicBezTo>
                    <a:cubicBezTo>
                      <a:pt x="2" y="2"/>
                      <a:pt x="1" y="3"/>
                      <a:pt x="1" y="3"/>
                    </a:cubicBezTo>
                    <a:cubicBezTo>
                      <a:pt x="1" y="5"/>
                      <a:pt x="1" y="6"/>
                      <a:pt x="0" y="7"/>
                    </a:cubicBezTo>
                    <a:cubicBezTo>
                      <a:pt x="0" y="7"/>
                      <a:pt x="0" y="7"/>
                      <a:pt x="0"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0" name="Freeform 1166">
                <a:extLst>
                  <a:ext uri="{FF2B5EF4-FFF2-40B4-BE49-F238E27FC236}">
                    <a16:creationId xmlns:a16="http://schemas.microsoft.com/office/drawing/2014/main" id="{A441BD25-3E1F-44D2-AC76-6CD81FCE0147}"/>
                  </a:ext>
                </a:extLst>
              </p:cNvPr>
              <p:cNvSpPr>
                <a:spLocks/>
              </p:cNvSpPr>
              <p:nvPr/>
            </p:nvSpPr>
            <p:spPr bwMode="auto">
              <a:xfrm>
                <a:off x="3085" y="2519"/>
                <a:ext cx="41" cy="45"/>
              </a:xfrm>
              <a:custGeom>
                <a:avLst/>
                <a:gdLst>
                  <a:gd name="T0" fmla="*/ 28 w 43"/>
                  <a:gd name="T1" fmla="*/ 6 h 47"/>
                  <a:gd name="T2" fmla="*/ 17 w 43"/>
                  <a:gd name="T3" fmla="*/ 12 h 47"/>
                  <a:gd name="T4" fmla="*/ 7 w 43"/>
                  <a:gd name="T5" fmla="*/ 8 h 47"/>
                  <a:gd name="T6" fmla="*/ 7 w 43"/>
                  <a:gd name="T7" fmla="*/ 10 h 47"/>
                  <a:gd name="T8" fmla="*/ 6 w 43"/>
                  <a:gd name="T9" fmla="*/ 10 h 47"/>
                  <a:gd name="T10" fmla="*/ 6 w 43"/>
                  <a:gd name="T11" fmla="*/ 16 h 47"/>
                  <a:gd name="T12" fmla="*/ 6 w 43"/>
                  <a:gd name="T13" fmla="*/ 20 h 47"/>
                  <a:gd name="T14" fmla="*/ 5 w 43"/>
                  <a:gd name="T15" fmla="*/ 22 h 47"/>
                  <a:gd name="T16" fmla="*/ 5 w 43"/>
                  <a:gd name="T17" fmla="*/ 23 h 47"/>
                  <a:gd name="T18" fmla="*/ 4 w 43"/>
                  <a:gd name="T19" fmla="*/ 27 h 47"/>
                  <a:gd name="T20" fmla="*/ 4 w 43"/>
                  <a:gd name="T21" fmla="*/ 28 h 47"/>
                  <a:gd name="T22" fmla="*/ 4 w 43"/>
                  <a:gd name="T23" fmla="*/ 29 h 47"/>
                  <a:gd name="T24" fmla="*/ 3 w 43"/>
                  <a:gd name="T25" fmla="*/ 30 h 47"/>
                  <a:gd name="T26" fmla="*/ 3 w 43"/>
                  <a:gd name="T27" fmla="*/ 31 h 47"/>
                  <a:gd name="T28" fmla="*/ 2 w 43"/>
                  <a:gd name="T29" fmla="*/ 32 h 47"/>
                  <a:gd name="T30" fmla="*/ 2 w 43"/>
                  <a:gd name="T31" fmla="*/ 34 h 47"/>
                  <a:gd name="T32" fmla="*/ 2 w 43"/>
                  <a:gd name="T33" fmla="*/ 36 h 47"/>
                  <a:gd name="T34" fmla="*/ 1 w 43"/>
                  <a:gd name="T35" fmla="*/ 38 h 47"/>
                  <a:gd name="T36" fmla="*/ 1 w 43"/>
                  <a:gd name="T37" fmla="*/ 41 h 47"/>
                  <a:gd name="T38" fmla="*/ 0 w 43"/>
                  <a:gd name="T39" fmla="*/ 44 h 47"/>
                  <a:gd name="T40" fmla="*/ 2 w 43"/>
                  <a:gd name="T41" fmla="*/ 45 h 47"/>
                  <a:gd name="T42" fmla="*/ 4 w 43"/>
                  <a:gd name="T43" fmla="*/ 46 h 47"/>
                  <a:gd name="T44" fmla="*/ 5 w 43"/>
                  <a:gd name="T45" fmla="*/ 46 h 47"/>
                  <a:gd name="T46" fmla="*/ 6 w 43"/>
                  <a:gd name="T47" fmla="*/ 47 h 47"/>
                  <a:gd name="T48" fmla="*/ 7 w 43"/>
                  <a:gd name="T49" fmla="*/ 47 h 47"/>
                  <a:gd name="T50" fmla="*/ 8 w 43"/>
                  <a:gd name="T51" fmla="*/ 47 h 47"/>
                  <a:gd name="T52" fmla="*/ 8 w 43"/>
                  <a:gd name="T53" fmla="*/ 47 h 47"/>
                  <a:gd name="T54" fmla="*/ 14 w 43"/>
                  <a:gd name="T55" fmla="*/ 44 h 47"/>
                  <a:gd name="T56" fmla="*/ 15 w 43"/>
                  <a:gd name="T57" fmla="*/ 43 h 47"/>
                  <a:gd name="T58" fmla="*/ 15 w 43"/>
                  <a:gd name="T59" fmla="*/ 43 h 47"/>
                  <a:gd name="T60" fmla="*/ 27 w 43"/>
                  <a:gd name="T61" fmla="*/ 35 h 47"/>
                  <a:gd name="T62" fmla="*/ 22 w 43"/>
                  <a:gd name="T63" fmla="*/ 26 h 47"/>
                  <a:gd name="T64" fmla="*/ 33 w 43"/>
                  <a:gd name="T65" fmla="*/ 15 h 47"/>
                  <a:gd name="T66" fmla="*/ 41 w 43"/>
                  <a:gd name="T67" fmla="*/ 13 h 47"/>
                  <a:gd name="T68" fmla="*/ 42 w 43"/>
                  <a:gd name="T69" fmla="*/ 12 h 47"/>
                  <a:gd name="T70" fmla="*/ 43 w 43"/>
                  <a:gd name="T71" fmla="*/ 12 h 47"/>
                  <a:gd name="T72" fmla="*/ 43 w 43"/>
                  <a:gd name="T73" fmla="*/ 10 h 47"/>
                  <a:gd name="T74" fmla="*/ 42 w 43"/>
                  <a:gd name="T75" fmla="*/ 7 h 47"/>
                  <a:gd name="T76" fmla="*/ 42 w 43"/>
                  <a:gd name="T77" fmla="*/ 5 h 47"/>
                  <a:gd name="T78" fmla="*/ 41 w 43"/>
                  <a:gd name="T79" fmla="*/ 1 h 47"/>
                  <a:gd name="T80" fmla="*/ 41 w 43"/>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7">
                    <a:moveTo>
                      <a:pt x="37" y="2"/>
                    </a:moveTo>
                    <a:cubicBezTo>
                      <a:pt x="30" y="6"/>
                      <a:pt x="29" y="6"/>
                      <a:pt x="28" y="6"/>
                    </a:cubicBezTo>
                    <a:cubicBezTo>
                      <a:pt x="26" y="6"/>
                      <a:pt x="21" y="9"/>
                      <a:pt x="18" y="11"/>
                    </a:cubicBezTo>
                    <a:cubicBezTo>
                      <a:pt x="17" y="12"/>
                      <a:pt x="17" y="12"/>
                      <a:pt x="17" y="12"/>
                    </a:cubicBezTo>
                    <a:cubicBezTo>
                      <a:pt x="7" y="7"/>
                      <a:pt x="7" y="7"/>
                      <a:pt x="7" y="7"/>
                    </a:cubicBezTo>
                    <a:cubicBezTo>
                      <a:pt x="7" y="8"/>
                      <a:pt x="7" y="8"/>
                      <a:pt x="7" y="8"/>
                    </a:cubicBezTo>
                    <a:cubicBezTo>
                      <a:pt x="7" y="8"/>
                      <a:pt x="7" y="8"/>
                      <a:pt x="7" y="8"/>
                    </a:cubicBezTo>
                    <a:cubicBezTo>
                      <a:pt x="7" y="10"/>
                      <a:pt x="7" y="10"/>
                      <a:pt x="7" y="10"/>
                    </a:cubicBezTo>
                    <a:cubicBezTo>
                      <a:pt x="6" y="10"/>
                      <a:pt x="6" y="10"/>
                      <a:pt x="6" y="10"/>
                    </a:cubicBezTo>
                    <a:cubicBezTo>
                      <a:pt x="6" y="10"/>
                      <a:pt x="6" y="10"/>
                      <a:pt x="6" y="10"/>
                    </a:cubicBezTo>
                    <a:cubicBezTo>
                      <a:pt x="6" y="11"/>
                      <a:pt x="6" y="13"/>
                      <a:pt x="6" y="16"/>
                    </a:cubicBezTo>
                    <a:cubicBezTo>
                      <a:pt x="6" y="16"/>
                      <a:pt x="6" y="16"/>
                      <a:pt x="6" y="16"/>
                    </a:cubicBezTo>
                    <a:cubicBezTo>
                      <a:pt x="6" y="17"/>
                      <a:pt x="6" y="18"/>
                      <a:pt x="6" y="19"/>
                    </a:cubicBezTo>
                    <a:cubicBezTo>
                      <a:pt x="6" y="19"/>
                      <a:pt x="6" y="19"/>
                      <a:pt x="6" y="20"/>
                    </a:cubicBezTo>
                    <a:cubicBezTo>
                      <a:pt x="5" y="21"/>
                      <a:pt x="5" y="22"/>
                      <a:pt x="5" y="22"/>
                    </a:cubicBezTo>
                    <a:cubicBezTo>
                      <a:pt x="5" y="22"/>
                      <a:pt x="5" y="22"/>
                      <a:pt x="5" y="22"/>
                    </a:cubicBezTo>
                    <a:cubicBezTo>
                      <a:pt x="5" y="23"/>
                      <a:pt x="5" y="23"/>
                      <a:pt x="5" y="23"/>
                    </a:cubicBezTo>
                    <a:cubicBezTo>
                      <a:pt x="5" y="23"/>
                      <a:pt x="5" y="23"/>
                      <a:pt x="5" y="23"/>
                    </a:cubicBezTo>
                    <a:cubicBezTo>
                      <a:pt x="5" y="27"/>
                      <a:pt x="5" y="27"/>
                      <a:pt x="5" y="27"/>
                    </a:cubicBezTo>
                    <a:cubicBezTo>
                      <a:pt x="4" y="27"/>
                      <a:pt x="4" y="27"/>
                      <a:pt x="4" y="27"/>
                    </a:cubicBezTo>
                    <a:cubicBezTo>
                      <a:pt x="4" y="27"/>
                      <a:pt x="4" y="27"/>
                      <a:pt x="4" y="28"/>
                    </a:cubicBezTo>
                    <a:cubicBezTo>
                      <a:pt x="4" y="28"/>
                      <a:pt x="4" y="28"/>
                      <a:pt x="4" y="28"/>
                    </a:cubicBezTo>
                    <a:cubicBezTo>
                      <a:pt x="4" y="28"/>
                      <a:pt x="4" y="29"/>
                      <a:pt x="4" y="29"/>
                    </a:cubicBezTo>
                    <a:cubicBezTo>
                      <a:pt x="4" y="29"/>
                      <a:pt x="4" y="29"/>
                      <a:pt x="4" y="29"/>
                    </a:cubicBezTo>
                    <a:cubicBezTo>
                      <a:pt x="3" y="30"/>
                      <a:pt x="3" y="30"/>
                      <a:pt x="3" y="30"/>
                    </a:cubicBezTo>
                    <a:cubicBezTo>
                      <a:pt x="3" y="30"/>
                      <a:pt x="3" y="30"/>
                      <a:pt x="3" y="30"/>
                    </a:cubicBezTo>
                    <a:cubicBezTo>
                      <a:pt x="3" y="30"/>
                      <a:pt x="3" y="30"/>
                      <a:pt x="3" y="30"/>
                    </a:cubicBezTo>
                    <a:cubicBezTo>
                      <a:pt x="3" y="31"/>
                      <a:pt x="3" y="31"/>
                      <a:pt x="3" y="31"/>
                    </a:cubicBezTo>
                    <a:cubicBezTo>
                      <a:pt x="3" y="31"/>
                      <a:pt x="3" y="31"/>
                      <a:pt x="3" y="32"/>
                    </a:cubicBezTo>
                    <a:cubicBezTo>
                      <a:pt x="3" y="32"/>
                      <a:pt x="3" y="32"/>
                      <a:pt x="2" y="32"/>
                    </a:cubicBezTo>
                    <a:cubicBezTo>
                      <a:pt x="2" y="33"/>
                      <a:pt x="2" y="33"/>
                      <a:pt x="2" y="33"/>
                    </a:cubicBezTo>
                    <a:cubicBezTo>
                      <a:pt x="2" y="33"/>
                      <a:pt x="2" y="34"/>
                      <a:pt x="2" y="34"/>
                    </a:cubicBezTo>
                    <a:cubicBezTo>
                      <a:pt x="2" y="34"/>
                      <a:pt x="2" y="34"/>
                      <a:pt x="2" y="35"/>
                    </a:cubicBezTo>
                    <a:cubicBezTo>
                      <a:pt x="2" y="35"/>
                      <a:pt x="2" y="36"/>
                      <a:pt x="2" y="36"/>
                    </a:cubicBezTo>
                    <a:cubicBezTo>
                      <a:pt x="2" y="36"/>
                      <a:pt x="2" y="37"/>
                      <a:pt x="1" y="37"/>
                    </a:cubicBezTo>
                    <a:cubicBezTo>
                      <a:pt x="1" y="37"/>
                      <a:pt x="1" y="38"/>
                      <a:pt x="1" y="38"/>
                    </a:cubicBezTo>
                    <a:cubicBezTo>
                      <a:pt x="1" y="39"/>
                      <a:pt x="1" y="39"/>
                      <a:pt x="1" y="40"/>
                    </a:cubicBezTo>
                    <a:cubicBezTo>
                      <a:pt x="1" y="40"/>
                      <a:pt x="1" y="41"/>
                      <a:pt x="1" y="41"/>
                    </a:cubicBezTo>
                    <a:cubicBezTo>
                      <a:pt x="1" y="42"/>
                      <a:pt x="1" y="42"/>
                      <a:pt x="0" y="43"/>
                    </a:cubicBezTo>
                    <a:cubicBezTo>
                      <a:pt x="0" y="43"/>
                      <a:pt x="0" y="43"/>
                      <a:pt x="0" y="44"/>
                    </a:cubicBezTo>
                    <a:cubicBezTo>
                      <a:pt x="1" y="44"/>
                      <a:pt x="1" y="44"/>
                      <a:pt x="2" y="45"/>
                    </a:cubicBezTo>
                    <a:cubicBezTo>
                      <a:pt x="2" y="45"/>
                      <a:pt x="2" y="45"/>
                      <a:pt x="2" y="45"/>
                    </a:cubicBezTo>
                    <a:cubicBezTo>
                      <a:pt x="3" y="45"/>
                      <a:pt x="3" y="45"/>
                      <a:pt x="3" y="45"/>
                    </a:cubicBezTo>
                    <a:cubicBezTo>
                      <a:pt x="4" y="45"/>
                      <a:pt x="4" y="46"/>
                      <a:pt x="4" y="46"/>
                    </a:cubicBezTo>
                    <a:cubicBezTo>
                      <a:pt x="4" y="46"/>
                      <a:pt x="5" y="46"/>
                      <a:pt x="5" y="46"/>
                    </a:cubicBezTo>
                    <a:cubicBezTo>
                      <a:pt x="5" y="46"/>
                      <a:pt x="5" y="46"/>
                      <a:pt x="5" y="46"/>
                    </a:cubicBezTo>
                    <a:cubicBezTo>
                      <a:pt x="6" y="46"/>
                      <a:pt x="6" y="46"/>
                      <a:pt x="6" y="47"/>
                    </a:cubicBezTo>
                    <a:cubicBezTo>
                      <a:pt x="6" y="47"/>
                      <a:pt x="6" y="47"/>
                      <a:pt x="6" y="47"/>
                    </a:cubicBezTo>
                    <a:cubicBezTo>
                      <a:pt x="7" y="47"/>
                      <a:pt x="7" y="47"/>
                      <a:pt x="7" y="47"/>
                    </a:cubicBezTo>
                    <a:cubicBezTo>
                      <a:pt x="7" y="47"/>
                      <a:pt x="7" y="47"/>
                      <a:pt x="7" y="47"/>
                    </a:cubicBezTo>
                    <a:cubicBezTo>
                      <a:pt x="7" y="47"/>
                      <a:pt x="7" y="47"/>
                      <a:pt x="8" y="47"/>
                    </a:cubicBezTo>
                    <a:cubicBezTo>
                      <a:pt x="8" y="47"/>
                      <a:pt x="8" y="47"/>
                      <a:pt x="8" y="47"/>
                    </a:cubicBezTo>
                    <a:cubicBezTo>
                      <a:pt x="8" y="47"/>
                      <a:pt x="8" y="47"/>
                      <a:pt x="8" y="47"/>
                    </a:cubicBezTo>
                    <a:cubicBezTo>
                      <a:pt x="8" y="47"/>
                      <a:pt x="8" y="47"/>
                      <a:pt x="8" y="47"/>
                    </a:cubicBezTo>
                    <a:cubicBezTo>
                      <a:pt x="8" y="47"/>
                      <a:pt x="8" y="47"/>
                      <a:pt x="8" y="47"/>
                    </a:cubicBezTo>
                    <a:cubicBezTo>
                      <a:pt x="11" y="47"/>
                      <a:pt x="13" y="45"/>
                      <a:pt x="14" y="44"/>
                    </a:cubicBezTo>
                    <a:cubicBezTo>
                      <a:pt x="14" y="44"/>
                      <a:pt x="14" y="44"/>
                      <a:pt x="15" y="44"/>
                    </a:cubicBezTo>
                    <a:cubicBezTo>
                      <a:pt x="15" y="44"/>
                      <a:pt x="15" y="44"/>
                      <a:pt x="15" y="43"/>
                    </a:cubicBezTo>
                    <a:cubicBezTo>
                      <a:pt x="15" y="43"/>
                      <a:pt x="15" y="43"/>
                      <a:pt x="15" y="43"/>
                    </a:cubicBezTo>
                    <a:cubicBezTo>
                      <a:pt x="15" y="43"/>
                      <a:pt x="15" y="43"/>
                      <a:pt x="15" y="43"/>
                    </a:cubicBezTo>
                    <a:cubicBezTo>
                      <a:pt x="15" y="37"/>
                      <a:pt x="22" y="37"/>
                      <a:pt x="24" y="37"/>
                    </a:cubicBezTo>
                    <a:cubicBezTo>
                      <a:pt x="25" y="37"/>
                      <a:pt x="26" y="37"/>
                      <a:pt x="27" y="35"/>
                    </a:cubicBezTo>
                    <a:cubicBezTo>
                      <a:pt x="27" y="35"/>
                      <a:pt x="28" y="34"/>
                      <a:pt x="29" y="33"/>
                    </a:cubicBezTo>
                    <a:cubicBezTo>
                      <a:pt x="28" y="31"/>
                      <a:pt x="23" y="27"/>
                      <a:pt x="22" y="26"/>
                    </a:cubicBezTo>
                    <a:cubicBezTo>
                      <a:pt x="20" y="26"/>
                      <a:pt x="20" y="24"/>
                      <a:pt x="20" y="23"/>
                    </a:cubicBezTo>
                    <a:cubicBezTo>
                      <a:pt x="20" y="20"/>
                      <a:pt x="26" y="16"/>
                      <a:pt x="33" y="15"/>
                    </a:cubicBezTo>
                    <a:cubicBezTo>
                      <a:pt x="38" y="15"/>
                      <a:pt x="39" y="14"/>
                      <a:pt x="40" y="13"/>
                    </a:cubicBezTo>
                    <a:cubicBezTo>
                      <a:pt x="40" y="13"/>
                      <a:pt x="41" y="13"/>
                      <a:pt x="41" y="13"/>
                    </a:cubicBezTo>
                    <a:cubicBezTo>
                      <a:pt x="41" y="13"/>
                      <a:pt x="41" y="13"/>
                      <a:pt x="41" y="13"/>
                    </a:cubicBezTo>
                    <a:cubicBezTo>
                      <a:pt x="41" y="13"/>
                      <a:pt x="41" y="12"/>
                      <a:pt x="42" y="12"/>
                    </a:cubicBezTo>
                    <a:cubicBezTo>
                      <a:pt x="42" y="12"/>
                      <a:pt x="42" y="12"/>
                      <a:pt x="42" y="12"/>
                    </a:cubicBezTo>
                    <a:cubicBezTo>
                      <a:pt x="42" y="12"/>
                      <a:pt x="43" y="12"/>
                      <a:pt x="43" y="12"/>
                    </a:cubicBezTo>
                    <a:cubicBezTo>
                      <a:pt x="43" y="12"/>
                      <a:pt x="43" y="11"/>
                      <a:pt x="43" y="11"/>
                    </a:cubicBezTo>
                    <a:cubicBezTo>
                      <a:pt x="43" y="11"/>
                      <a:pt x="43" y="10"/>
                      <a:pt x="43" y="10"/>
                    </a:cubicBezTo>
                    <a:cubicBezTo>
                      <a:pt x="43" y="9"/>
                      <a:pt x="43" y="9"/>
                      <a:pt x="42" y="8"/>
                    </a:cubicBezTo>
                    <a:cubicBezTo>
                      <a:pt x="42" y="8"/>
                      <a:pt x="42" y="7"/>
                      <a:pt x="42" y="7"/>
                    </a:cubicBezTo>
                    <a:cubicBezTo>
                      <a:pt x="42" y="7"/>
                      <a:pt x="42" y="6"/>
                      <a:pt x="42" y="6"/>
                    </a:cubicBezTo>
                    <a:cubicBezTo>
                      <a:pt x="42" y="5"/>
                      <a:pt x="42" y="5"/>
                      <a:pt x="42" y="5"/>
                    </a:cubicBezTo>
                    <a:cubicBezTo>
                      <a:pt x="41" y="4"/>
                      <a:pt x="41" y="4"/>
                      <a:pt x="41" y="3"/>
                    </a:cubicBezTo>
                    <a:cubicBezTo>
                      <a:pt x="41" y="2"/>
                      <a:pt x="41" y="2"/>
                      <a:pt x="41" y="1"/>
                    </a:cubicBezTo>
                    <a:cubicBezTo>
                      <a:pt x="41" y="1"/>
                      <a:pt x="41" y="1"/>
                      <a:pt x="41" y="0"/>
                    </a:cubicBezTo>
                    <a:cubicBezTo>
                      <a:pt x="41" y="0"/>
                      <a:pt x="41" y="0"/>
                      <a:pt x="41" y="0"/>
                    </a:cubicBezTo>
                    <a:cubicBezTo>
                      <a:pt x="39" y="1"/>
                      <a:pt x="38" y="1"/>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1" name="Freeform 1167">
                <a:extLst>
                  <a:ext uri="{FF2B5EF4-FFF2-40B4-BE49-F238E27FC236}">
                    <a16:creationId xmlns:a16="http://schemas.microsoft.com/office/drawing/2014/main" id="{74B167F3-41D7-411D-AFA7-D710B0B62051}"/>
                  </a:ext>
                </a:extLst>
              </p:cNvPr>
              <p:cNvSpPr>
                <a:spLocks/>
              </p:cNvSpPr>
              <p:nvPr/>
            </p:nvSpPr>
            <p:spPr bwMode="auto">
              <a:xfrm>
                <a:off x="3141" y="2388"/>
                <a:ext cx="66" cy="30"/>
              </a:xfrm>
              <a:custGeom>
                <a:avLst/>
                <a:gdLst>
                  <a:gd name="T0" fmla="*/ 15 w 69"/>
                  <a:gd name="T1" fmla="*/ 10 h 31"/>
                  <a:gd name="T2" fmla="*/ 17 w 69"/>
                  <a:gd name="T3" fmla="*/ 15 h 31"/>
                  <a:gd name="T4" fmla="*/ 19 w 69"/>
                  <a:gd name="T5" fmla="*/ 22 h 31"/>
                  <a:gd name="T6" fmla="*/ 18 w 69"/>
                  <a:gd name="T7" fmla="*/ 24 h 31"/>
                  <a:gd name="T8" fmla="*/ 21 w 69"/>
                  <a:gd name="T9" fmla="*/ 24 h 31"/>
                  <a:gd name="T10" fmla="*/ 25 w 69"/>
                  <a:gd name="T11" fmla="*/ 23 h 31"/>
                  <a:gd name="T12" fmla="*/ 28 w 69"/>
                  <a:gd name="T13" fmla="*/ 23 h 31"/>
                  <a:gd name="T14" fmla="*/ 31 w 69"/>
                  <a:gd name="T15" fmla="*/ 24 h 31"/>
                  <a:gd name="T16" fmla="*/ 34 w 69"/>
                  <a:gd name="T17" fmla="*/ 28 h 31"/>
                  <a:gd name="T18" fmla="*/ 34 w 69"/>
                  <a:gd name="T19" fmla="*/ 28 h 31"/>
                  <a:gd name="T20" fmla="*/ 35 w 69"/>
                  <a:gd name="T21" fmla="*/ 30 h 31"/>
                  <a:gd name="T22" fmla="*/ 36 w 69"/>
                  <a:gd name="T23" fmla="*/ 30 h 31"/>
                  <a:gd name="T24" fmla="*/ 39 w 69"/>
                  <a:gd name="T25" fmla="*/ 29 h 31"/>
                  <a:gd name="T26" fmla="*/ 46 w 69"/>
                  <a:gd name="T27" fmla="*/ 28 h 31"/>
                  <a:gd name="T28" fmla="*/ 49 w 69"/>
                  <a:gd name="T29" fmla="*/ 28 h 31"/>
                  <a:gd name="T30" fmla="*/ 50 w 69"/>
                  <a:gd name="T31" fmla="*/ 28 h 31"/>
                  <a:gd name="T32" fmla="*/ 53 w 69"/>
                  <a:gd name="T33" fmla="*/ 28 h 31"/>
                  <a:gd name="T34" fmla="*/ 54 w 69"/>
                  <a:gd name="T35" fmla="*/ 28 h 31"/>
                  <a:gd name="T36" fmla="*/ 57 w 69"/>
                  <a:gd name="T37" fmla="*/ 26 h 31"/>
                  <a:gd name="T38" fmla="*/ 64 w 69"/>
                  <a:gd name="T39" fmla="*/ 29 h 31"/>
                  <a:gd name="T40" fmla="*/ 68 w 69"/>
                  <a:gd name="T41" fmla="*/ 31 h 31"/>
                  <a:gd name="T42" fmla="*/ 69 w 69"/>
                  <a:gd name="T43" fmla="*/ 30 h 31"/>
                  <a:gd name="T44" fmla="*/ 69 w 69"/>
                  <a:gd name="T45" fmla="*/ 30 h 31"/>
                  <a:gd name="T46" fmla="*/ 66 w 69"/>
                  <a:gd name="T47" fmla="*/ 28 h 31"/>
                  <a:gd name="T48" fmla="*/ 66 w 69"/>
                  <a:gd name="T49" fmla="*/ 27 h 31"/>
                  <a:gd name="T50" fmla="*/ 66 w 69"/>
                  <a:gd name="T51" fmla="*/ 26 h 31"/>
                  <a:gd name="T52" fmla="*/ 66 w 69"/>
                  <a:gd name="T53" fmla="*/ 25 h 31"/>
                  <a:gd name="T54" fmla="*/ 66 w 69"/>
                  <a:gd name="T55" fmla="*/ 25 h 31"/>
                  <a:gd name="T56" fmla="*/ 67 w 69"/>
                  <a:gd name="T57" fmla="*/ 24 h 31"/>
                  <a:gd name="T58" fmla="*/ 67 w 69"/>
                  <a:gd name="T59" fmla="*/ 24 h 31"/>
                  <a:gd name="T60" fmla="*/ 67 w 69"/>
                  <a:gd name="T61" fmla="*/ 23 h 31"/>
                  <a:gd name="T62" fmla="*/ 67 w 69"/>
                  <a:gd name="T63" fmla="*/ 23 h 31"/>
                  <a:gd name="T64" fmla="*/ 67 w 69"/>
                  <a:gd name="T65" fmla="*/ 23 h 31"/>
                  <a:gd name="T66" fmla="*/ 64 w 69"/>
                  <a:gd name="T67" fmla="*/ 21 h 31"/>
                  <a:gd name="T68" fmla="*/ 63 w 69"/>
                  <a:gd name="T69" fmla="*/ 21 h 31"/>
                  <a:gd name="T70" fmla="*/ 60 w 69"/>
                  <a:gd name="T71" fmla="*/ 16 h 31"/>
                  <a:gd name="T72" fmla="*/ 59 w 69"/>
                  <a:gd name="T73" fmla="*/ 14 h 31"/>
                  <a:gd name="T74" fmla="*/ 57 w 69"/>
                  <a:gd name="T75" fmla="*/ 13 h 31"/>
                  <a:gd name="T76" fmla="*/ 56 w 69"/>
                  <a:gd name="T77" fmla="*/ 12 h 31"/>
                  <a:gd name="T78" fmla="*/ 46 w 69"/>
                  <a:gd name="T79" fmla="*/ 14 h 31"/>
                  <a:gd name="T80" fmla="*/ 44 w 69"/>
                  <a:gd name="T81" fmla="*/ 14 h 31"/>
                  <a:gd name="T82" fmla="*/ 39 w 69"/>
                  <a:gd name="T83" fmla="*/ 12 h 31"/>
                  <a:gd name="T84" fmla="*/ 39 w 69"/>
                  <a:gd name="T85" fmla="*/ 11 h 31"/>
                  <a:gd name="T86" fmla="*/ 37 w 69"/>
                  <a:gd name="T87" fmla="*/ 10 h 31"/>
                  <a:gd name="T88" fmla="*/ 30 w 69"/>
                  <a:gd name="T89" fmla="*/ 7 h 31"/>
                  <a:gd name="T90" fmla="*/ 29 w 69"/>
                  <a:gd name="T91" fmla="*/ 5 h 31"/>
                  <a:gd name="T92" fmla="*/ 27 w 69"/>
                  <a:gd name="T93" fmla="*/ 5 h 31"/>
                  <a:gd name="T94" fmla="*/ 23 w 69"/>
                  <a:gd name="T95" fmla="*/ 5 h 31"/>
                  <a:gd name="T96" fmla="*/ 19 w 69"/>
                  <a:gd name="T97" fmla="*/ 5 h 31"/>
                  <a:gd name="T98" fmla="*/ 12 w 69"/>
                  <a:gd name="T99" fmla="*/ 4 h 31"/>
                  <a:gd name="T100" fmla="*/ 1 w 69"/>
                  <a:gd name="T101" fmla="*/ 0 h 31"/>
                  <a:gd name="T102" fmla="*/ 0 w 69"/>
                  <a:gd name="T103" fmla="*/ 0 h 31"/>
                  <a:gd name="T104" fmla="*/ 3 w 69"/>
                  <a:gd name="T105" fmla="*/ 1 h 31"/>
                  <a:gd name="T106" fmla="*/ 15 w 69"/>
                  <a:gd name="T10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31">
                    <a:moveTo>
                      <a:pt x="15" y="10"/>
                    </a:moveTo>
                    <a:cubicBezTo>
                      <a:pt x="15" y="13"/>
                      <a:pt x="16" y="14"/>
                      <a:pt x="17" y="15"/>
                    </a:cubicBezTo>
                    <a:cubicBezTo>
                      <a:pt x="19" y="16"/>
                      <a:pt x="20" y="18"/>
                      <a:pt x="19" y="22"/>
                    </a:cubicBezTo>
                    <a:cubicBezTo>
                      <a:pt x="19" y="23"/>
                      <a:pt x="19" y="23"/>
                      <a:pt x="18" y="24"/>
                    </a:cubicBezTo>
                    <a:cubicBezTo>
                      <a:pt x="19" y="24"/>
                      <a:pt x="20" y="24"/>
                      <a:pt x="21" y="24"/>
                    </a:cubicBezTo>
                    <a:cubicBezTo>
                      <a:pt x="24" y="24"/>
                      <a:pt x="25" y="24"/>
                      <a:pt x="25" y="23"/>
                    </a:cubicBezTo>
                    <a:cubicBezTo>
                      <a:pt x="26" y="23"/>
                      <a:pt x="27" y="23"/>
                      <a:pt x="28" y="23"/>
                    </a:cubicBezTo>
                    <a:cubicBezTo>
                      <a:pt x="29" y="23"/>
                      <a:pt x="30" y="23"/>
                      <a:pt x="31" y="24"/>
                    </a:cubicBezTo>
                    <a:cubicBezTo>
                      <a:pt x="32" y="25"/>
                      <a:pt x="33" y="26"/>
                      <a:pt x="34" y="28"/>
                    </a:cubicBezTo>
                    <a:cubicBezTo>
                      <a:pt x="34" y="28"/>
                      <a:pt x="34" y="28"/>
                      <a:pt x="34" y="28"/>
                    </a:cubicBezTo>
                    <a:cubicBezTo>
                      <a:pt x="35" y="29"/>
                      <a:pt x="35" y="29"/>
                      <a:pt x="35" y="30"/>
                    </a:cubicBezTo>
                    <a:cubicBezTo>
                      <a:pt x="36" y="30"/>
                      <a:pt x="36" y="30"/>
                      <a:pt x="36" y="30"/>
                    </a:cubicBezTo>
                    <a:cubicBezTo>
                      <a:pt x="37" y="30"/>
                      <a:pt x="38" y="30"/>
                      <a:pt x="39" y="29"/>
                    </a:cubicBezTo>
                    <a:cubicBezTo>
                      <a:pt x="41" y="29"/>
                      <a:pt x="43" y="28"/>
                      <a:pt x="46" y="28"/>
                    </a:cubicBezTo>
                    <a:cubicBezTo>
                      <a:pt x="47" y="28"/>
                      <a:pt x="48" y="28"/>
                      <a:pt x="49" y="28"/>
                    </a:cubicBezTo>
                    <a:cubicBezTo>
                      <a:pt x="49" y="28"/>
                      <a:pt x="49" y="28"/>
                      <a:pt x="50" y="28"/>
                    </a:cubicBezTo>
                    <a:cubicBezTo>
                      <a:pt x="51" y="28"/>
                      <a:pt x="52" y="28"/>
                      <a:pt x="53" y="28"/>
                    </a:cubicBezTo>
                    <a:cubicBezTo>
                      <a:pt x="53" y="28"/>
                      <a:pt x="53" y="28"/>
                      <a:pt x="54" y="28"/>
                    </a:cubicBezTo>
                    <a:cubicBezTo>
                      <a:pt x="54" y="27"/>
                      <a:pt x="55" y="26"/>
                      <a:pt x="57" y="26"/>
                    </a:cubicBezTo>
                    <a:cubicBezTo>
                      <a:pt x="59" y="26"/>
                      <a:pt x="63" y="28"/>
                      <a:pt x="64" y="29"/>
                    </a:cubicBezTo>
                    <a:cubicBezTo>
                      <a:pt x="65" y="30"/>
                      <a:pt x="67" y="31"/>
                      <a:pt x="68" y="31"/>
                    </a:cubicBezTo>
                    <a:cubicBezTo>
                      <a:pt x="69" y="31"/>
                      <a:pt x="69" y="31"/>
                      <a:pt x="69" y="30"/>
                    </a:cubicBezTo>
                    <a:cubicBezTo>
                      <a:pt x="69" y="30"/>
                      <a:pt x="69" y="30"/>
                      <a:pt x="69" y="30"/>
                    </a:cubicBezTo>
                    <a:cubicBezTo>
                      <a:pt x="68" y="29"/>
                      <a:pt x="67" y="29"/>
                      <a:pt x="66" y="28"/>
                    </a:cubicBezTo>
                    <a:cubicBezTo>
                      <a:pt x="66" y="27"/>
                      <a:pt x="66" y="27"/>
                      <a:pt x="66" y="27"/>
                    </a:cubicBezTo>
                    <a:cubicBezTo>
                      <a:pt x="66" y="27"/>
                      <a:pt x="66" y="26"/>
                      <a:pt x="66" y="26"/>
                    </a:cubicBezTo>
                    <a:cubicBezTo>
                      <a:pt x="66" y="26"/>
                      <a:pt x="66" y="26"/>
                      <a:pt x="66" y="25"/>
                    </a:cubicBezTo>
                    <a:cubicBezTo>
                      <a:pt x="66" y="25"/>
                      <a:pt x="66" y="25"/>
                      <a:pt x="66" y="25"/>
                    </a:cubicBezTo>
                    <a:cubicBezTo>
                      <a:pt x="66" y="25"/>
                      <a:pt x="66" y="25"/>
                      <a:pt x="67" y="24"/>
                    </a:cubicBezTo>
                    <a:cubicBezTo>
                      <a:pt x="67" y="24"/>
                      <a:pt x="67" y="24"/>
                      <a:pt x="67" y="24"/>
                    </a:cubicBezTo>
                    <a:cubicBezTo>
                      <a:pt x="67" y="24"/>
                      <a:pt x="67" y="23"/>
                      <a:pt x="67" y="23"/>
                    </a:cubicBezTo>
                    <a:cubicBezTo>
                      <a:pt x="67" y="23"/>
                      <a:pt x="67" y="23"/>
                      <a:pt x="67" y="23"/>
                    </a:cubicBezTo>
                    <a:cubicBezTo>
                      <a:pt x="67" y="23"/>
                      <a:pt x="67" y="23"/>
                      <a:pt x="67" y="23"/>
                    </a:cubicBezTo>
                    <a:cubicBezTo>
                      <a:pt x="66" y="22"/>
                      <a:pt x="64" y="21"/>
                      <a:pt x="64" y="21"/>
                    </a:cubicBezTo>
                    <a:cubicBezTo>
                      <a:pt x="63" y="21"/>
                      <a:pt x="63" y="21"/>
                      <a:pt x="63" y="21"/>
                    </a:cubicBezTo>
                    <a:cubicBezTo>
                      <a:pt x="61" y="21"/>
                      <a:pt x="61" y="19"/>
                      <a:pt x="60" y="16"/>
                    </a:cubicBezTo>
                    <a:cubicBezTo>
                      <a:pt x="60" y="16"/>
                      <a:pt x="60" y="14"/>
                      <a:pt x="59" y="14"/>
                    </a:cubicBezTo>
                    <a:cubicBezTo>
                      <a:pt x="58" y="14"/>
                      <a:pt x="57" y="13"/>
                      <a:pt x="57" y="13"/>
                    </a:cubicBezTo>
                    <a:cubicBezTo>
                      <a:pt x="56" y="12"/>
                      <a:pt x="56" y="12"/>
                      <a:pt x="56" y="12"/>
                    </a:cubicBezTo>
                    <a:cubicBezTo>
                      <a:pt x="47" y="12"/>
                      <a:pt x="46" y="13"/>
                      <a:pt x="46" y="14"/>
                    </a:cubicBezTo>
                    <a:cubicBezTo>
                      <a:pt x="45" y="14"/>
                      <a:pt x="44" y="14"/>
                      <a:pt x="44" y="14"/>
                    </a:cubicBezTo>
                    <a:cubicBezTo>
                      <a:pt x="42" y="14"/>
                      <a:pt x="41" y="13"/>
                      <a:pt x="39" y="12"/>
                    </a:cubicBezTo>
                    <a:cubicBezTo>
                      <a:pt x="39" y="12"/>
                      <a:pt x="39" y="12"/>
                      <a:pt x="39" y="11"/>
                    </a:cubicBezTo>
                    <a:cubicBezTo>
                      <a:pt x="38" y="11"/>
                      <a:pt x="38" y="10"/>
                      <a:pt x="37" y="10"/>
                    </a:cubicBezTo>
                    <a:cubicBezTo>
                      <a:pt x="35" y="10"/>
                      <a:pt x="32" y="9"/>
                      <a:pt x="30" y="7"/>
                    </a:cubicBezTo>
                    <a:cubicBezTo>
                      <a:pt x="30" y="6"/>
                      <a:pt x="29" y="6"/>
                      <a:pt x="29" y="5"/>
                    </a:cubicBezTo>
                    <a:cubicBezTo>
                      <a:pt x="29" y="5"/>
                      <a:pt x="28" y="5"/>
                      <a:pt x="27" y="5"/>
                    </a:cubicBezTo>
                    <a:cubicBezTo>
                      <a:pt x="26" y="5"/>
                      <a:pt x="25" y="5"/>
                      <a:pt x="23" y="5"/>
                    </a:cubicBezTo>
                    <a:cubicBezTo>
                      <a:pt x="22" y="5"/>
                      <a:pt x="20" y="5"/>
                      <a:pt x="19" y="5"/>
                    </a:cubicBezTo>
                    <a:cubicBezTo>
                      <a:pt x="15" y="5"/>
                      <a:pt x="13" y="5"/>
                      <a:pt x="12" y="4"/>
                    </a:cubicBezTo>
                    <a:cubicBezTo>
                      <a:pt x="9" y="2"/>
                      <a:pt x="4" y="0"/>
                      <a:pt x="1" y="0"/>
                    </a:cubicBezTo>
                    <a:cubicBezTo>
                      <a:pt x="0" y="0"/>
                      <a:pt x="0" y="0"/>
                      <a:pt x="0" y="0"/>
                    </a:cubicBezTo>
                    <a:cubicBezTo>
                      <a:pt x="1" y="1"/>
                      <a:pt x="2" y="1"/>
                      <a:pt x="3" y="1"/>
                    </a:cubicBezTo>
                    <a:cubicBezTo>
                      <a:pt x="8" y="3"/>
                      <a:pt x="13" y="4"/>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2" name="Freeform 1169">
                <a:extLst>
                  <a:ext uri="{FF2B5EF4-FFF2-40B4-BE49-F238E27FC236}">
                    <a16:creationId xmlns:a16="http://schemas.microsoft.com/office/drawing/2014/main" id="{B6719893-C81A-4B67-869D-64B8F4BA2DA5}"/>
                  </a:ext>
                </a:extLst>
              </p:cNvPr>
              <p:cNvSpPr>
                <a:spLocks/>
              </p:cNvSpPr>
              <p:nvPr/>
            </p:nvSpPr>
            <p:spPr bwMode="auto">
              <a:xfrm>
                <a:off x="3082" y="2533"/>
                <a:ext cx="224" cy="179"/>
              </a:xfrm>
              <a:custGeom>
                <a:avLst/>
                <a:gdLst>
                  <a:gd name="T0" fmla="*/ 124 w 234"/>
                  <a:gd name="T1" fmla="*/ 38 h 186"/>
                  <a:gd name="T2" fmla="*/ 121 w 234"/>
                  <a:gd name="T3" fmla="*/ 38 h 186"/>
                  <a:gd name="T4" fmla="*/ 79 w 234"/>
                  <a:gd name="T5" fmla="*/ 13 h 186"/>
                  <a:gd name="T6" fmla="*/ 60 w 234"/>
                  <a:gd name="T7" fmla="*/ 2 h 186"/>
                  <a:gd name="T8" fmla="*/ 55 w 234"/>
                  <a:gd name="T9" fmla="*/ 0 h 186"/>
                  <a:gd name="T10" fmla="*/ 51 w 234"/>
                  <a:gd name="T11" fmla="*/ 1 h 186"/>
                  <a:gd name="T12" fmla="*/ 45 w 234"/>
                  <a:gd name="T13" fmla="*/ 2 h 186"/>
                  <a:gd name="T14" fmla="*/ 36 w 234"/>
                  <a:gd name="T15" fmla="*/ 18 h 186"/>
                  <a:gd name="T16" fmla="*/ 27 w 234"/>
                  <a:gd name="T17" fmla="*/ 26 h 186"/>
                  <a:gd name="T18" fmla="*/ 22 w 234"/>
                  <a:gd name="T19" fmla="*/ 30 h 186"/>
                  <a:gd name="T20" fmla="*/ 20 w 234"/>
                  <a:gd name="T21" fmla="*/ 32 h 186"/>
                  <a:gd name="T22" fmla="*/ 13 w 234"/>
                  <a:gd name="T23" fmla="*/ 36 h 186"/>
                  <a:gd name="T24" fmla="*/ 11 w 234"/>
                  <a:gd name="T25" fmla="*/ 36 h 186"/>
                  <a:gd name="T26" fmla="*/ 10 w 234"/>
                  <a:gd name="T27" fmla="*/ 36 h 186"/>
                  <a:gd name="T28" fmla="*/ 9 w 234"/>
                  <a:gd name="T29" fmla="*/ 36 h 186"/>
                  <a:gd name="T30" fmla="*/ 7 w 234"/>
                  <a:gd name="T31" fmla="*/ 35 h 186"/>
                  <a:gd name="T32" fmla="*/ 5 w 234"/>
                  <a:gd name="T33" fmla="*/ 34 h 186"/>
                  <a:gd name="T34" fmla="*/ 3 w 234"/>
                  <a:gd name="T35" fmla="*/ 33 h 186"/>
                  <a:gd name="T36" fmla="*/ 1 w 234"/>
                  <a:gd name="T37" fmla="*/ 33 h 186"/>
                  <a:gd name="T38" fmla="*/ 1 w 234"/>
                  <a:gd name="T39" fmla="*/ 47 h 186"/>
                  <a:gd name="T40" fmla="*/ 28 w 234"/>
                  <a:gd name="T41" fmla="*/ 85 h 186"/>
                  <a:gd name="T42" fmla="*/ 46 w 234"/>
                  <a:gd name="T43" fmla="*/ 108 h 186"/>
                  <a:gd name="T44" fmla="*/ 58 w 234"/>
                  <a:gd name="T45" fmla="*/ 140 h 186"/>
                  <a:gd name="T46" fmla="*/ 85 w 234"/>
                  <a:gd name="T47" fmla="*/ 179 h 186"/>
                  <a:gd name="T48" fmla="*/ 89 w 234"/>
                  <a:gd name="T49" fmla="*/ 186 h 186"/>
                  <a:gd name="T50" fmla="*/ 91 w 234"/>
                  <a:gd name="T51" fmla="*/ 185 h 186"/>
                  <a:gd name="T52" fmla="*/ 97 w 234"/>
                  <a:gd name="T53" fmla="*/ 174 h 186"/>
                  <a:gd name="T54" fmla="*/ 109 w 234"/>
                  <a:gd name="T55" fmla="*/ 175 h 186"/>
                  <a:gd name="T56" fmla="*/ 136 w 234"/>
                  <a:gd name="T57" fmla="*/ 179 h 186"/>
                  <a:gd name="T58" fmla="*/ 159 w 234"/>
                  <a:gd name="T59" fmla="*/ 161 h 186"/>
                  <a:gd name="T60" fmla="*/ 193 w 234"/>
                  <a:gd name="T61" fmla="*/ 156 h 186"/>
                  <a:gd name="T62" fmla="*/ 222 w 234"/>
                  <a:gd name="T63" fmla="*/ 147 h 186"/>
                  <a:gd name="T64" fmla="*/ 226 w 234"/>
                  <a:gd name="T65" fmla="*/ 145 h 186"/>
                  <a:gd name="T66" fmla="*/ 232 w 234"/>
                  <a:gd name="T67" fmla="*/ 129 h 186"/>
                  <a:gd name="T68" fmla="*/ 230 w 234"/>
                  <a:gd name="T69" fmla="*/ 117 h 186"/>
                  <a:gd name="T70" fmla="*/ 229 w 234"/>
                  <a:gd name="T71" fmla="*/ 117 h 186"/>
                  <a:gd name="T72" fmla="*/ 227 w 234"/>
                  <a:gd name="T73" fmla="*/ 117 h 186"/>
                  <a:gd name="T74" fmla="*/ 225 w 234"/>
                  <a:gd name="T75" fmla="*/ 117 h 186"/>
                  <a:gd name="T76" fmla="*/ 211 w 234"/>
                  <a:gd name="T77" fmla="*/ 115 h 186"/>
                  <a:gd name="T78" fmla="*/ 207 w 234"/>
                  <a:gd name="T79" fmla="*/ 115 h 186"/>
                  <a:gd name="T80" fmla="*/ 200 w 234"/>
                  <a:gd name="T81" fmla="*/ 113 h 186"/>
                  <a:gd name="T82" fmla="*/ 198 w 234"/>
                  <a:gd name="T83" fmla="*/ 111 h 186"/>
                  <a:gd name="T84" fmla="*/ 195 w 234"/>
                  <a:gd name="T85" fmla="*/ 109 h 186"/>
                  <a:gd name="T86" fmla="*/ 193 w 234"/>
                  <a:gd name="T87" fmla="*/ 106 h 186"/>
                  <a:gd name="T88" fmla="*/ 192 w 234"/>
                  <a:gd name="T89" fmla="*/ 103 h 186"/>
                  <a:gd name="T90" fmla="*/ 187 w 234"/>
                  <a:gd name="T91" fmla="*/ 95 h 186"/>
                  <a:gd name="T92" fmla="*/ 185 w 234"/>
                  <a:gd name="T93" fmla="*/ 94 h 186"/>
                  <a:gd name="T94" fmla="*/ 183 w 234"/>
                  <a:gd name="T95" fmla="*/ 94 h 186"/>
                  <a:gd name="T96" fmla="*/ 181 w 234"/>
                  <a:gd name="T97" fmla="*/ 92 h 186"/>
                  <a:gd name="T98" fmla="*/ 179 w 234"/>
                  <a:gd name="T99" fmla="*/ 90 h 186"/>
                  <a:gd name="T100" fmla="*/ 177 w 234"/>
                  <a:gd name="T101" fmla="*/ 87 h 186"/>
                  <a:gd name="T102" fmla="*/ 167 w 234"/>
                  <a:gd name="T103" fmla="*/ 63 h 186"/>
                  <a:gd name="T104" fmla="*/ 154 w 234"/>
                  <a:gd name="T105" fmla="*/ 46 h 186"/>
                  <a:gd name="T106" fmla="*/ 132 w 234"/>
                  <a:gd name="T107" fmla="*/ 3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186">
                    <a:moveTo>
                      <a:pt x="132" y="39"/>
                    </a:moveTo>
                    <a:cubicBezTo>
                      <a:pt x="129" y="39"/>
                      <a:pt x="126" y="39"/>
                      <a:pt x="125" y="38"/>
                    </a:cubicBezTo>
                    <a:cubicBezTo>
                      <a:pt x="125" y="38"/>
                      <a:pt x="125" y="38"/>
                      <a:pt x="124" y="38"/>
                    </a:cubicBezTo>
                    <a:cubicBezTo>
                      <a:pt x="124" y="38"/>
                      <a:pt x="123" y="38"/>
                      <a:pt x="122" y="38"/>
                    </a:cubicBezTo>
                    <a:cubicBezTo>
                      <a:pt x="122" y="38"/>
                      <a:pt x="122" y="38"/>
                      <a:pt x="122" y="38"/>
                    </a:cubicBezTo>
                    <a:cubicBezTo>
                      <a:pt x="121" y="38"/>
                      <a:pt x="121" y="38"/>
                      <a:pt x="121" y="38"/>
                    </a:cubicBezTo>
                    <a:cubicBezTo>
                      <a:pt x="121" y="38"/>
                      <a:pt x="120" y="38"/>
                      <a:pt x="120" y="38"/>
                    </a:cubicBezTo>
                    <a:cubicBezTo>
                      <a:pt x="117" y="38"/>
                      <a:pt x="110" y="37"/>
                      <a:pt x="106" y="33"/>
                    </a:cubicBezTo>
                    <a:cubicBezTo>
                      <a:pt x="101" y="29"/>
                      <a:pt x="82" y="15"/>
                      <a:pt x="79" y="13"/>
                    </a:cubicBezTo>
                    <a:cubicBezTo>
                      <a:pt x="78" y="13"/>
                      <a:pt x="78" y="13"/>
                      <a:pt x="78" y="13"/>
                    </a:cubicBezTo>
                    <a:cubicBezTo>
                      <a:pt x="76" y="12"/>
                      <a:pt x="74" y="11"/>
                      <a:pt x="72" y="9"/>
                    </a:cubicBezTo>
                    <a:cubicBezTo>
                      <a:pt x="69" y="7"/>
                      <a:pt x="63" y="3"/>
                      <a:pt x="60" y="2"/>
                    </a:cubicBezTo>
                    <a:cubicBezTo>
                      <a:pt x="59" y="1"/>
                      <a:pt x="58" y="1"/>
                      <a:pt x="57" y="1"/>
                    </a:cubicBezTo>
                    <a:cubicBezTo>
                      <a:pt x="57" y="1"/>
                      <a:pt x="56" y="1"/>
                      <a:pt x="56" y="1"/>
                    </a:cubicBezTo>
                    <a:cubicBezTo>
                      <a:pt x="55" y="0"/>
                      <a:pt x="55" y="0"/>
                      <a:pt x="55" y="0"/>
                    </a:cubicBezTo>
                    <a:cubicBezTo>
                      <a:pt x="55" y="0"/>
                      <a:pt x="55" y="0"/>
                      <a:pt x="55" y="0"/>
                    </a:cubicBezTo>
                    <a:cubicBezTo>
                      <a:pt x="54" y="0"/>
                      <a:pt x="53" y="0"/>
                      <a:pt x="52" y="1"/>
                    </a:cubicBezTo>
                    <a:cubicBezTo>
                      <a:pt x="52" y="1"/>
                      <a:pt x="52" y="1"/>
                      <a:pt x="51" y="1"/>
                    </a:cubicBezTo>
                    <a:cubicBezTo>
                      <a:pt x="51" y="1"/>
                      <a:pt x="51" y="1"/>
                      <a:pt x="51" y="1"/>
                    </a:cubicBezTo>
                    <a:cubicBezTo>
                      <a:pt x="48" y="1"/>
                      <a:pt x="48" y="1"/>
                      <a:pt x="48" y="1"/>
                    </a:cubicBezTo>
                    <a:cubicBezTo>
                      <a:pt x="47" y="1"/>
                      <a:pt x="46" y="1"/>
                      <a:pt x="45" y="2"/>
                    </a:cubicBezTo>
                    <a:cubicBezTo>
                      <a:pt x="44" y="3"/>
                      <a:pt x="42" y="4"/>
                      <a:pt x="37" y="4"/>
                    </a:cubicBezTo>
                    <a:cubicBezTo>
                      <a:pt x="31" y="4"/>
                      <a:pt x="28" y="7"/>
                      <a:pt x="27" y="8"/>
                    </a:cubicBezTo>
                    <a:cubicBezTo>
                      <a:pt x="30" y="10"/>
                      <a:pt x="36" y="15"/>
                      <a:pt x="36" y="18"/>
                    </a:cubicBezTo>
                    <a:cubicBezTo>
                      <a:pt x="36" y="19"/>
                      <a:pt x="36" y="20"/>
                      <a:pt x="35" y="21"/>
                    </a:cubicBezTo>
                    <a:cubicBezTo>
                      <a:pt x="34" y="21"/>
                      <a:pt x="34" y="22"/>
                      <a:pt x="33" y="23"/>
                    </a:cubicBezTo>
                    <a:cubicBezTo>
                      <a:pt x="32" y="24"/>
                      <a:pt x="30" y="26"/>
                      <a:pt x="27" y="26"/>
                    </a:cubicBezTo>
                    <a:cubicBezTo>
                      <a:pt x="22" y="26"/>
                      <a:pt x="22" y="27"/>
                      <a:pt x="22" y="28"/>
                    </a:cubicBezTo>
                    <a:cubicBezTo>
                      <a:pt x="22" y="28"/>
                      <a:pt x="22" y="29"/>
                      <a:pt x="22" y="29"/>
                    </a:cubicBezTo>
                    <a:cubicBezTo>
                      <a:pt x="22" y="29"/>
                      <a:pt x="22" y="29"/>
                      <a:pt x="22" y="30"/>
                    </a:cubicBezTo>
                    <a:cubicBezTo>
                      <a:pt x="21" y="30"/>
                      <a:pt x="21" y="30"/>
                      <a:pt x="21" y="31"/>
                    </a:cubicBezTo>
                    <a:cubicBezTo>
                      <a:pt x="21" y="31"/>
                      <a:pt x="21" y="31"/>
                      <a:pt x="21" y="31"/>
                    </a:cubicBezTo>
                    <a:cubicBezTo>
                      <a:pt x="20" y="31"/>
                      <a:pt x="20" y="32"/>
                      <a:pt x="20" y="32"/>
                    </a:cubicBezTo>
                    <a:cubicBezTo>
                      <a:pt x="20" y="32"/>
                      <a:pt x="20" y="32"/>
                      <a:pt x="20" y="32"/>
                    </a:cubicBezTo>
                    <a:cubicBezTo>
                      <a:pt x="19" y="33"/>
                      <a:pt x="19" y="33"/>
                      <a:pt x="19" y="33"/>
                    </a:cubicBezTo>
                    <a:cubicBezTo>
                      <a:pt x="17" y="35"/>
                      <a:pt x="15" y="36"/>
                      <a:pt x="13" y="36"/>
                    </a:cubicBezTo>
                    <a:cubicBezTo>
                      <a:pt x="13" y="36"/>
                      <a:pt x="13" y="36"/>
                      <a:pt x="13" y="36"/>
                    </a:cubicBezTo>
                    <a:cubicBezTo>
                      <a:pt x="12" y="36"/>
                      <a:pt x="12" y="36"/>
                      <a:pt x="12"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9" y="36"/>
                    </a:cubicBezTo>
                    <a:cubicBezTo>
                      <a:pt x="9" y="36"/>
                      <a:pt x="9" y="36"/>
                      <a:pt x="9" y="36"/>
                    </a:cubicBezTo>
                    <a:cubicBezTo>
                      <a:pt x="9" y="36"/>
                      <a:pt x="9" y="36"/>
                      <a:pt x="8" y="36"/>
                    </a:cubicBezTo>
                    <a:cubicBezTo>
                      <a:pt x="8" y="36"/>
                      <a:pt x="8" y="35"/>
                      <a:pt x="8" y="35"/>
                    </a:cubicBezTo>
                    <a:cubicBezTo>
                      <a:pt x="8" y="35"/>
                      <a:pt x="7" y="35"/>
                      <a:pt x="7" y="35"/>
                    </a:cubicBezTo>
                    <a:cubicBezTo>
                      <a:pt x="7" y="35"/>
                      <a:pt x="7" y="35"/>
                      <a:pt x="6" y="35"/>
                    </a:cubicBezTo>
                    <a:cubicBezTo>
                      <a:pt x="6" y="35"/>
                      <a:pt x="6" y="34"/>
                      <a:pt x="5" y="34"/>
                    </a:cubicBezTo>
                    <a:cubicBezTo>
                      <a:pt x="5" y="34"/>
                      <a:pt x="5" y="34"/>
                      <a:pt x="5" y="34"/>
                    </a:cubicBezTo>
                    <a:cubicBezTo>
                      <a:pt x="4" y="34"/>
                      <a:pt x="4" y="33"/>
                      <a:pt x="3" y="33"/>
                    </a:cubicBezTo>
                    <a:cubicBezTo>
                      <a:pt x="3" y="33"/>
                      <a:pt x="3" y="33"/>
                      <a:pt x="3" y="33"/>
                    </a:cubicBezTo>
                    <a:cubicBezTo>
                      <a:pt x="3" y="33"/>
                      <a:pt x="3" y="33"/>
                      <a:pt x="3" y="33"/>
                    </a:cubicBezTo>
                    <a:cubicBezTo>
                      <a:pt x="2" y="33"/>
                      <a:pt x="2" y="33"/>
                      <a:pt x="2" y="33"/>
                    </a:cubicBezTo>
                    <a:cubicBezTo>
                      <a:pt x="2" y="33"/>
                      <a:pt x="1" y="32"/>
                      <a:pt x="1" y="32"/>
                    </a:cubicBezTo>
                    <a:cubicBezTo>
                      <a:pt x="1" y="33"/>
                      <a:pt x="1" y="33"/>
                      <a:pt x="1" y="33"/>
                    </a:cubicBezTo>
                    <a:cubicBezTo>
                      <a:pt x="0" y="35"/>
                      <a:pt x="0" y="35"/>
                      <a:pt x="0" y="35"/>
                    </a:cubicBezTo>
                    <a:cubicBezTo>
                      <a:pt x="1" y="37"/>
                      <a:pt x="1" y="38"/>
                      <a:pt x="1" y="40"/>
                    </a:cubicBezTo>
                    <a:cubicBezTo>
                      <a:pt x="1" y="42"/>
                      <a:pt x="1" y="46"/>
                      <a:pt x="1" y="47"/>
                    </a:cubicBezTo>
                    <a:cubicBezTo>
                      <a:pt x="3" y="47"/>
                      <a:pt x="4" y="49"/>
                      <a:pt x="6" y="51"/>
                    </a:cubicBezTo>
                    <a:cubicBezTo>
                      <a:pt x="7" y="53"/>
                      <a:pt x="9" y="56"/>
                      <a:pt x="11" y="58"/>
                    </a:cubicBezTo>
                    <a:cubicBezTo>
                      <a:pt x="16" y="63"/>
                      <a:pt x="28" y="80"/>
                      <a:pt x="28" y="85"/>
                    </a:cubicBezTo>
                    <a:cubicBezTo>
                      <a:pt x="28" y="87"/>
                      <a:pt x="29" y="91"/>
                      <a:pt x="36" y="96"/>
                    </a:cubicBezTo>
                    <a:cubicBezTo>
                      <a:pt x="40" y="99"/>
                      <a:pt x="42" y="102"/>
                      <a:pt x="43" y="105"/>
                    </a:cubicBezTo>
                    <a:cubicBezTo>
                      <a:pt x="44" y="106"/>
                      <a:pt x="45" y="108"/>
                      <a:pt x="46" y="108"/>
                    </a:cubicBezTo>
                    <a:cubicBezTo>
                      <a:pt x="49" y="111"/>
                      <a:pt x="49" y="115"/>
                      <a:pt x="49" y="119"/>
                    </a:cubicBezTo>
                    <a:cubicBezTo>
                      <a:pt x="49" y="120"/>
                      <a:pt x="49" y="121"/>
                      <a:pt x="49" y="123"/>
                    </a:cubicBezTo>
                    <a:cubicBezTo>
                      <a:pt x="50" y="129"/>
                      <a:pt x="52" y="137"/>
                      <a:pt x="58" y="140"/>
                    </a:cubicBezTo>
                    <a:cubicBezTo>
                      <a:pt x="65" y="144"/>
                      <a:pt x="69" y="149"/>
                      <a:pt x="71" y="156"/>
                    </a:cubicBezTo>
                    <a:cubicBezTo>
                      <a:pt x="74" y="163"/>
                      <a:pt x="78" y="169"/>
                      <a:pt x="81" y="172"/>
                    </a:cubicBezTo>
                    <a:cubicBezTo>
                      <a:pt x="84" y="175"/>
                      <a:pt x="84" y="177"/>
                      <a:pt x="85" y="179"/>
                    </a:cubicBezTo>
                    <a:cubicBezTo>
                      <a:pt x="85" y="180"/>
                      <a:pt x="85" y="180"/>
                      <a:pt x="85" y="181"/>
                    </a:cubicBezTo>
                    <a:cubicBezTo>
                      <a:pt x="86" y="182"/>
                      <a:pt x="87" y="184"/>
                      <a:pt x="88" y="186"/>
                    </a:cubicBezTo>
                    <a:cubicBezTo>
                      <a:pt x="89" y="186"/>
                      <a:pt x="89" y="186"/>
                      <a:pt x="89" y="186"/>
                    </a:cubicBezTo>
                    <a:cubicBezTo>
                      <a:pt x="89" y="186"/>
                      <a:pt x="90" y="186"/>
                      <a:pt x="90" y="185"/>
                    </a:cubicBezTo>
                    <a:cubicBezTo>
                      <a:pt x="90" y="185"/>
                      <a:pt x="90" y="185"/>
                      <a:pt x="90" y="185"/>
                    </a:cubicBezTo>
                    <a:cubicBezTo>
                      <a:pt x="90" y="185"/>
                      <a:pt x="91" y="185"/>
                      <a:pt x="91" y="185"/>
                    </a:cubicBezTo>
                    <a:cubicBezTo>
                      <a:pt x="91" y="185"/>
                      <a:pt x="91" y="184"/>
                      <a:pt x="90" y="184"/>
                    </a:cubicBezTo>
                    <a:cubicBezTo>
                      <a:pt x="90" y="182"/>
                      <a:pt x="90" y="180"/>
                      <a:pt x="91" y="179"/>
                    </a:cubicBezTo>
                    <a:cubicBezTo>
                      <a:pt x="92" y="177"/>
                      <a:pt x="94" y="175"/>
                      <a:pt x="97" y="174"/>
                    </a:cubicBezTo>
                    <a:cubicBezTo>
                      <a:pt x="98" y="173"/>
                      <a:pt x="99" y="174"/>
                      <a:pt x="101" y="174"/>
                    </a:cubicBezTo>
                    <a:cubicBezTo>
                      <a:pt x="102" y="175"/>
                      <a:pt x="103" y="175"/>
                      <a:pt x="105" y="175"/>
                    </a:cubicBezTo>
                    <a:cubicBezTo>
                      <a:pt x="106" y="175"/>
                      <a:pt x="107" y="175"/>
                      <a:pt x="109" y="175"/>
                    </a:cubicBezTo>
                    <a:cubicBezTo>
                      <a:pt x="109" y="175"/>
                      <a:pt x="118" y="175"/>
                      <a:pt x="120" y="177"/>
                    </a:cubicBezTo>
                    <a:cubicBezTo>
                      <a:pt x="121" y="177"/>
                      <a:pt x="123" y="177"/>
                      <a:pt x="125" y="177"/>
                    </a:cubicBezTo>
                    <a:cubicBezTo>
                      <a:pt x="130" y="177"/>
                      <a:pt x="134" y="178"/>
                      <a:pt x="136" y="179"/>
                    </a:cubicBezTo>
                    <a:cubicBezTo>
                      <a:pt x="137" y="180"/>
                      <a:pt x="138" y="180"/>
                      <a:pt x="138" y="180"/>
                    </a:cubicBezTo>
                    <a:cubicBezTo>
                      <a:pt x="140" y="180"/>
                      <a:pt x="141" y="178"/>
                      <a:pt x="141" y="177"/>
                    </a:cubicBezTo>
                    <a:cubicBezTo>
                      <a:pt x="143" y="172"/>
                      <a:pt x="158" y="162"/>
                      <a:pt x="159" y="161"/>
                    </a:cubicBezTo>
                    <a:cubicBezTo>
                      <a:pt x="161" y="160"/>
                      <a:pt x="163" y="160"/>
                      <a:pt x="169" y="160"/>
                    </a:cubicBezTo>
                    <a:cubicBezTo>
                      <a:pt x="174" y="160"/>
                      <a:pt x="179" y="160"/>
                      <a:pt x="182" y="160"/>
                    </a:cubicBezTo>
                    <a:cubicBezTo>
                      <a:pt x="184" y="159"/>
                      <a:pt x="187" y="158"/>
                      <a:pt x="193" y="156"/>
                    </a:cubicBezTo>
                    <a:cubicBezTo>
                      <a:pt x="195" y="156"/>
                      <a:pt x="196" y="155"/>
                      <a:pt x="198" y="155"/>
                    </a:cubicBezTo>
                    <a:cubicBezTo>
                      <a:pt x="207" y="152"/>
                      <a:pt x="217" y="149"/>
                      <a:pt x="222" y="147"/>
                    </a:cubicBezTo>
                    <a:cubicBezTo>
                      <a:pt x="222" y="147"/>
                      <a:pt x="222" y="147"/>
                      <a:pt x="222" y="147"/>
                    </a:cubicBezTo>
                    <a:cubicBezTo>
                      <a:pt x="223" y="146"/>
                      <a:pt x="224" y="146"/>
                      <a:pt x="224" y="146"/>
                    </a:cubicBezTo>
                    <a:cubicBezTo>
                      <a:pt x="224" y="146"/>
                      <a:pt x="225" y="146"/>
                      <a:pt x="225" y="146"/>
                    </a:cubicBezTo>
                    <a:cubicBezTo>
                      <a:pt x="225" y="146"/>
                      <a:pt x="225" y="146"/>
                      <a:pt x="226" y="145"/>
                    </a:cubicBezTo>
                    <a:cubicBezTo>
                      <a:pt x="226" y="145"/>
                      <a:pt x="226" y="145"/>
                      <a:pt x="226" y="145"/>
                    </a:cubicBezTo>
                    <a:cubicBezTo>
                      <a:pt x="226" y="145"/>
                      <a:pt x="227" y="145"/>
                      <a:pt x="227" y="145"/>
                    </a:cubicBezTo>
                    <a:cubicBezTo>
                      <a:pt x="228" y="144"/>
                      <a:pt x="230" y="135"/>
                      <a:pt x="232" y="129"/>
                    </a:cubicBezTo>
                    <a:cubicBezTo>
                      <a:pt x="233" y="127"/>
                      <a:pt x="233" y="126"/>
                      <a:pt x="233" y="125"/>
                    </a:cubicBezTo>
                    <a:cubicBezTo>
                      <a:pt x="234" y="124"/>
                      <a:pt x="234" y="123"/>
                      <a:pt x="234" y="123"/>
                    </a:cubicBezTo>
                    <a:cubicBezTo>
                      <a:pt x="234" y="121"/>
                      <a:pt x="231" y="117"/>
                      <a:pt x="230" y="117"/>
                    </a:cubicBezTo>
                    <a:cubicBezTo>
                      <a:pt x="230" y="117"/>
                      <a:pt x="230" y="117"/>
                      <a:pt x="229" y="117"/>
                    </a:cubicBezTo>
                    <a:cubicBezTo>
                      <a:pt x="229" y="117"/>
                      <a:pt x="229" y="117"/>
                      <a:pt x="229" y="117"/>
                    </a:cubicBezTo>
                    <a:cubicBezTo>
                      <a:pt x="229" y="117"/>
                      <a:pt x="229" y="117"/>
                      <a:pt x="229" y="117"/>
                    </a:cubicBezTo>
                    <a:cubicBezTo>
                      <a:pt x="229" y="117"/>
                      <a:pt x="229" y="117"/>
                      <a:pt x="229" y="117"/>
                    </a:cubicBezTo>
                    <a:cubicBezTo>
                      <a:pt x="229" y="117"/>
                      <a:pt x="229" y="117"/>
                      <a:pt x="229" y="117"/>
                    </a:cubicBezTo>
                    <a:cubicBezTo>
                      <a:pt x="227" y="117"/>
                      <a:pt x="227" y="117"/>
                      <a:pt x="227" y="117"/>
                    </a:cubicBezTo>
                    <a:cubicBezTo>
                      <a:pt x="227" y="117"/>
                      <a:pt x="227" y="117"/>
                      <a:pt x="227" y="117"/>
                    </a:cubicBezTo>
                    <a:cubicBezTo>
                      <a:pt x="225" y="117"/>
                      <a:pt x="225" y="117"/>
                      <a:pt x="225" y="117"/>
                    </a:cubicBezTo>
                    <a:cubicBezTo>
                      <a:pt x="225" y="117"/>
                      <a:pt x="225" y="117"/>
                      <a:pt x="225" y="117"/>
                    </a:cubicBezTo>
                    <a:cubicBezTo>
                      <a:pt x="224" y="117"/>
                      <a:pt x="224" y="117"/>
                      <a:pt x="223" y="117"/>
                    </a:cubicBezTo>
                    <a:cubicBezTo>
                      <a:pt x="220" y="116"/>
                      <a:pt x="215" y="116"/>
                      <a:pt x="211" y="115"/>
                    </a:cubicBezTo>
                    <a:cubicBezTo>
                      <a:pt x="211" y="115"/>
                      <a:pt x="211" y="115"/>
                      <a:pt x="211" y="115"/>
                    </a:cubicBezTo>
                    <a:cubicBezTo>
                      <a:pt x="210" y="115"/>
                      <a:pt x="210" y="115"/>
                      <a:pt x="209" y="115"/>
                    </a:cubicBezTo>
                    <a:cubicBezTo>
                      <a:pt x="209" y="115"/>
                      <a:pt x="208" y="115"/>
                      <a:pt x="208" y="115"/>
                    </a:cubicBezTo>
                    <a:cubicBezTo>
                      <a:pt x="208" y="115"/>
                      <a:pt x="207" y="115"/>
                      <a:pt x="207" y="115"/>
                    </a:cubicBezTo>
                    <a:cubicBezTo>
                      <a:pt x="204" y="114"/>
                      <a:pt x="201" y="114"/>
                      <a:pt x="200" y="114"/>
                    </a:cubicBezTo>
                    <a:cubicBezTo>
                      <a:pt x="200" y="113"/>
                      <a:pt x="200" y="113"/>
                      <a:pt x="200" y="113"/>
                    </a:cubicBezTo>
                    <a:cubicBezTo>
                      <a:pt x="200" y="113"/>
                      <a:pt x="200" y="113"/>
                      <a:pt x="200" y="113"/>
                    </a:cubicBezTo>
                    <a:cubicBezTo>
                      <a:pt x="199" y="113"/>
                      <a:pt x="199" y="113"/>
                      <a:pt x="199" y="113"/>
                    </a:cubicBezTo>
                    <a:cubicBezTo>
                      <a:pt x="199" y="112"/>
                      <a:pt x="199" y="112"/>
                      <a:pt x="198" y="112"/>
                    </a:cubicBezTo>
                    <a:cubicBezTo>
                      <a:pt x="198" y="112"/>
                      <a:pt x="198" y="112"/>
                      <a:pt x="198" y="111"/>
                    </a:cubicBezTo>
                    <a:cubicBezTo>
                      <a:pt x="197" y="111"/>
                      <a:pt x="197" y="111"/>
                      <a:pt x="197" y="111"/>
                    </a:cubicBezTo>
                    <a:cubicBezTo>
                      <a:pt x="197" y="110"/>
                      <a:pt x="197" y="110"/>
                      <a:pt x="196" y="110"/>
                    </a:cubicBezTo>
                    <a:cubicBezTo>
                      <a:pt x="196" y="110"/>
                      <a:pt x="196" y="109"/>
                      <a:pt x="195" y="109"/>
                    </a:cubicBezTo>
                    <a:cubicBezTo>
                      <a:pt x="195" y="109"/>
                      <a:pt x="195" y="109"/>
                      <a:pt x="195" y="108"/>
                    </a:cubicBezTo>
                    <a:cubicBezTo>
                      <a:pt x="195" y="108"/>
                      <a:pt x="194" y="108"/>
                      <a:pt x="194" y="107"/>
                    </a:cubicBezTo>
                    <a:cubicBezTo>
                      <a:pt x="194" y="107"/>
                      <a:pt x="194" y="107"/>
                      <a:pt x="193" y="106"/>
                    </a:cubicBezTo>
                    <a:cubicBezTo>
                      <a:pt x="193" y="106"/>
                      <a:pt x="193" y="106"/>
                      <a:pt x="193" y="105"/>
                    </a:cubicBezTo>
                    <a:cubicBezTo>
                      <a:pt x="193" y="105"/>
                      <a:pt x="192" y="105"/>
                      <a:pt x="192" y="104"/>
                    </a:cubicBezTo>
                    <a:cubicBezTo>
                      <a:pt x="192" y="104"/>
                      <a:pt x="192" y="103"/>
                      <a:pt x="192" y="103"/>
                    </a:cubicBezTo>
                    <a:cubicBezTo>
                      <a:pt x="192" y="103"/>
                      <a:pt x="192" y="102"/>
                      <a:pt x="191" y="102"/>
                    </a:cubicBezTo>
                    <a:cubicBezTo>
                      <a:pt x="191" y="101"/>
                      <a:pt x="191" y="101"/>
                      <a:pt x="191" y="101"/>
                    </a:cubicBezTo>
                    <a:cubicBezTo>
                      <a:pt x="190" y="99"/>
                      <a:pt x="188" y="97"/>
                      <a:pt x="187" y="95"/>
                    </a:cubicBezTo>
                    <a:cubicBezTo>
                      <a:pt x="187" y="95"/>
                      <a:pt x="187" y="95"/>
                      <a:pt x="187" y="95"/>
                    </a:cubicBezTo>
                    <a:cubicBezTo>
                      <a:pt x="186" y="95"/>
                      <a:pt x="186" y="95"/>
                      <a:pt x="186" y="95"/>
                    </a:cubicBezTo>
                    <a:cubicBezTo>
                      <a:pt x="186" y="95"/>
                      <a:pt x="186" y="94"/>
                      <a:pt x="185" y="94"/>
                    </a:cubicBezTo>
                    <a:cubicBezTo>
                      <a:pt x="185" y="94"/>
                      <a:pt x="185" y="94"/>
                      <a:pt x="185" y="94"/>
                    </a:cubicBezTo>
                    <a:cubicBezTo>
                      <a:pt x="184" y="94"/>
                      <a:pt x="184" y="94"/>
                      <a:pt x="184" y="94"/>
                    </a:cubicBezTo>
                    <a:cubicBezTo>
                      <a:pt x="184" y="94"/>
                      <a:pt x="184" y="94"/>
                      <a:pt x="183" y="94"/>
                    </a:cubicBezTo>
                    <a:cubicBezTo>
                      <a:pt x="183" y="94"/>
                      <a:pt x="183" y="94"/>
                      <a:pt x="182" y="93"/>
                    </a:cubicBezTo>
                    <a:cubicBezTo>
                      <a:pt x="182" y="93"/>
                      <a:pt x="182" y="93"/>
                      <a:pt x="182" y="93"/>
                    </a:cubicBezTo>
                    <a:cubicBezTo>
                      <a:pt x="182" y="93"/>
                      <a:pt x="181" y="93"/>
                      <a:pt x="181" y="92"/>
                    </a:cubicBezTo>
                    <a:cubicBezTo>
                      <a:pt x="181" y="92"/>
                      <a:pt x="181" y="92"/>
                      <a:pt x="180" y="92"/>
                    </a:cubicBezTo>
                    <a:cubicBezTo>
                      <a:pt x="180" y="92"/>
                      <a:pt x="180" y="91"/>
                      <a:pt x="179" y="91"/>
                    </a:cubicBezTo>
                    <a:cubicBezTo>
                      <a:pt x="179" y="91"/>
                      <a:pt x="179" y="91"/>
                      <a:pt x="179" y="90"/>
                    </a:cubicBezTo>
                    <a:cubicBezTo>
                      <a:pt x="179" y="90"/>
                      <a:pt x="178" y="90"/>
                      <a:pt x="178" y="89"/>
                    </a:cubicBezTo>
                    <a:cubicBezTo>
                      <a:pt x="178" y="89"/>
                      <a:pt x="178" y="89"/>
                      <a:pt x="178" y="88"/>
                    </a:cubicBezTo>
                    <a:cubicBezTo>
                      <a:pt x="178" y="88"/>
                      <a:pt x="177" y="88"/>
                      <a:pt x="177" y="87"/>
                    </a:cubicBezTo>
                    <a:cubicBezTo>
                      <a:pt x="175" y="85"/>
                      <a:pt x="171" y="80"/>
                      <a:pt x="171" y="76"/>
                    </a:cubicBezTo>
                    <a:cubicBezTo>
                      <a:pt x="170" y="74"/>
                      <a:pt x="171" y="73"/>
                      <a:pt x="171" y="73"/>
                    </a:cubicBezTo>
                    <a:cubicBezTo>
                      <a:pt x="173" y="71"/>
                      <a:pt x="170" y="66"/>
                      <a:pt x="167" y="63"/>
                    </a:cubicBezTo>
                    <a:cubicBezTo>
                      <a:pt x="165" y="62"/>
                      <a:pt x="165" y="62"/>
                      <a:pt x="165" y="62"/>
                    </a:cubicBezTo>
                    <a:cubicBezTo>
                      <a:pt x="159" y="57"/>
                      <a:pt x="155" y="52"/>
                      <a:pt x="154" y="49"/>
                    </a:cubicBezTo>
                    <a:cubicBezTo>
                      <a:pt x="154" y="48"/>
                      <a:pt x="154" y="47"/>
                      <a:pt x="154" y="46"/>
                    </a:cubicBezTo>
                    <a:cubicBezTo>
                      <a:pt x="145" y="45"/>
                      <a:pt x="145" y="45"/>
                      <a:pt x="145" y="45"/>
                    </a:cubicBezTo>
                    <a:cubicBezTo>
                      <a:pt x="139" y="40"/>
                      <a:pt x="139" y="40"/>
                      <a:pt x="139" y="40"/>
                    </a:cubicBezTo>
                    <a:lnTo>
                      <a:pt x="132"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3" name="Freeform 1170">
                <a:extLst>
                  <a:ext uri="{FF2B5EF4-FFF2-40B4-BE49-F238E27FC236}">
                    <a16:creationId xmlns:a16="http://schemas.microsoft.com/office/drawing/2014/main" id="{A7FC92A8-655F-4646-A447-ECA8961AE685}"/>
                  </a:ext>
                </a:extLst>
              </p:cNvPr>
              <p:cNvSpPr>
                <a:spLocks/>
              </p:cNvSpPr>
              <p:nvPr/>
            </p:nvSpPr>
            <p:spPr bwMode="auto">
              <a:xfrm>
                <a:off x="3270" y="2619"/>
                <a:ext cx="81" cy="91"/>
              </a:xfrm>
              <a:custGeom>
                <a:avLst/>
                <a:gdLst>
                  <a:gd name="T0" fmla="*/ 35 w 85"/>
                  <a:gd name="T1" fmla="*/ 24 h 95"/>
                  <a:gd name="T2" fmla="*/ 36 w 85"/>
                  <a:gd name="T3" fmla="*/ 24 h 95"/>
                  <a:gd name="T4" fmla="*/ 37 w 85"/>
                  <a:gd name="T5" fmla="*/ 25 h 95"/>
                  <a:gd name="T6" fmla="*/ 37 w 85"/>
                  <a:gd name="T7" fmla="*/ 25 h 95"/>
                  <a:gd name="T8" fmla="*/ 38 w 85"/>
                  <a:gd name="T9" fmla="*/ 26 h 95"/>
                  <a:gd name="T10" fmla="*/ 38 w 85"/>
                  <a:gd name="T11" fmla="*/ 27 h 95"/>
                  <a:gd name="T12" fmla="*/ 39 w 85"/>
                  <a:gd name="T13" fmla="*/ 27 h 95"/>
                  <a:gd name="T14" fmla="*/ 40 w 85"/>
                  <a:gd name="T15" fmla="*/ 28 h 95"/>
                  <a:gd name="T16" fmla="*/ 40 w 85"/>
                  <a:gd name="T17" fmla="*/ 29 h 95"/>
                  <a:gd name="T18" fmla="*/ 40 w 85"/>
                  <a:gd name="T19" fmla="*/ 30 h 95"/>
                  <a:gd name="T20" fmla="*/ 41 w 85"/>
                  <a:gd name="T21" fmla="*/ 31 h 95"/>
                  <a:gd name="T22" fmla="*/ 41 w 85"/>
                  <a:gd name="T23" fmla="*/ 31 h 95"/>
                  <a:gd name="T24" fmla="*/ 41 w 85"/>
                  <a:gd name="T25" fmla="*/ 32 h 95"/>
                  <a:gd name="T26" fmla="*/ 42 w 85"/>
                  <a:gd name="T27" fmla="*/ 33 h 95"/>
                  <a:gd name="T28" fmla="*/ 42 w 85"/>
                  <a:gd name="T29" fmla="*/ 34 h 95"/>
                  <a:gd name="T30" fmla="*/ 33 w 85"/>
                  <a:gd name="T31" fmla="*/ 59 h 95"/>
                  <a:gd name="T32" fmla="*/ 32 w 85"/>
                  <a:gd name="T33" fmla="*/ 60 h 95"/>
                  <a:gd name="T34" fmla="*/ 32 w 85"/>
                  <a:gd name="T35" fmla="*/ 60 h 95"/>
                  <a:gd name="T36" fmla="*/ 31 w 85"/>
                  <a:gd name="T37" fmla="*/ 60 h 95"/>
                  <a:gd name="T38" fmla="*/ 30 w 85"/>
                  <a:gd name="T39" fmla="*/ 60 h 95"/>
                  <a:gd name="T40" fmla="*/ 26 w 85"/>
                  <a:gd name="T41" fmla="*/ 62 h 95"/>
                  <a:gd name="T42" fmla="*/ 25 w 85"/>
                  <a:gd name="T43" fmla="*/ 62 h 95"/>
                  <a:gd name="T44" fmla="*/ 23 w 85"/>
                  <a:gd name="T45" fmla="*/ 63 h 95"/>
                  <a:gd name="T46" fmla="*/ 22 w 85"/>
                  <a:gd name="T47" fmla="*/ 64 h 95"/>
                  <a:gd name="T48" fmla="*/ 19 w 85"/>
                  <a:gd name="T49" fmla="*/ 65 h 95"/>
                  <a:gd name="T50" fmla="*/ 19 w 85"/>
                  <a:gd name="T51" fmla="*/ 65 h 95"/>
                  <a:gd name="T52" fmla="*/ 0 w 85"/>
                  <a:gd name="T53" fmla="*/ 71 h 95"/>
                  <a:gd name="T54" fmla="*/ 10 w 85"/>
                  <a:gd name="T55" fmla="*/ 91 h 95"/>
                  <a:gd name="T56" fmla="*/ 11 w 85"/>
                  <a:gd name="T57" fmla="*/ 93 h 95"/>
                  <a:gd name="T58" fmla="*/ 11 w 85"/>
                  <a:gd name="T59" fmla="*/ 93 h 95"/>
                  <a:gd name="T60" fmla="*/ 12 w 85"/>
                  <a:gd name="T61" fmla="*/ 95 h 95"/>
                  <a:gd name="T62" fmla="*/ 13 w 85"/>
                  <a:gd name="T63" fmla="*/ 95 h 95"/>
                  <a:gd name="T64" fmla="*/ 26 w 85"/>
                  <a:gd name="T65" fmla="*/ 92 h 95"/>
                  <a:gd name="T66" fmla="*/ 32 w 85"/>
                  <a:gd name="T67" fmla="*/ 91 h 95"/>
                  <a:gd name="T68" fmla="*/ 33 w 85"/>
                  <a:gd name="T69" fmla="*/ 90 h 95"/>
                  <a:gd name="T70" fmla="*/ 35 w 85"/>
                  <a:gd name="T71" fmla="*/ 83 h 95"/>
                  <a:gd name="T72" fmla="*/ 43 w 85"/>
                  <a:gd name="T73" fmla="*/ 81 h 95"/>
                  <a:gd name="T74" fmla="*/ 46 w 85"/>
                  <a:gd name="T75" fmla="*/ 81 h 95"/>
                  <a:gd name="T76" fmla="*/ 48 w 85"/>
                  <a:gd name="T77" fmla="*/ 81 h 95"/>
                  <a:gd name="T78" fmla="*/ 50 w 85"/>
                  <a:gd name="T79" fmla="*/ 78 h 95"/>
                  <a:gd name="T80" fmla="*/ 56 w 85"/>
                  <a:gd name="T81" fmla="*/ 70 h 95"/>
                  <a:gd name="T82" fmla="*/ 60 w 85"/>
                  <a:gd name="T83" fmla="*/ 69 h 95"/>
                  <a:gd name="T84" fmla="*/ 62 w 85"/>
                  <a:gd name="T85" fmla="*/ 69 h 95"/>
                  <a:gd name="T86" fmla="*/ 67 w 85"/>
                  <a:gd name="T87" fmla="*/ 51 h 95"/>
                  <a:gd name="T88" fmla="*/ 75 w 85"/>
                  <a:gd name="T89" fmla="*/ 47 h 95"/>
                  <a:gd name="T90" fmla="*/ 80 w 85"/>
                  <a:gd name="T91" fmla="*/ 38 h 95"/>
                  <a:gd name="T92" fmla="*/ 84 w 85"/>
                  <a:gd name="T93" fmla="*/ 33 h 95"/>
                  <a:gd name="T94" fmla="*/ 85 w 85"/>
                  <a:gd name="T95" fmla="*/ 30 h 95"/>
                  <a:gd name="T96" fmla="*/ 85 w 85"/>
                  <a:gd name="T97" fmla="*/ 30 h 95"/>
                  <a:gd name="T98" fmla="*/ 74 w 85"/>
                  <a:gd name="T99" fmla="*/ 17 h 95"/>
                  <a:gd name="T100" fmla="*/ 70 w 85"/>
                  <a:gd name="T101" fmla="*/ 16 h 95"/>
                  <a:gd name="T102" fmla="*/ 56 w 85"/>
                  <a:gd name="T103" fmla="*/ 10 h 95"/>
                  <a:gd name="T104" fmla="*/ 49 w 85"/>
                  <a:gd name="T105" fmla="*/ 0 h 95"/>
                  <a:gd name="T106" fmla="*/ 47 w 85"/>
                  <a:gd name="T107" fmla="*/ 1 h 95"/>
                  <a:gd name="T108" fmla="*/ 44 w 85"/>
                  <a:gd name="T109" fmla="*/ 1 h 95"/>
                  <a:gd name="T110" fmla="*/ 44 w 85"/>
                  <a:gd name="T111" fmla="*/ 8 h 95"/>
                  <a:gd name="T112" fmla="*/ 37 w 85"/>
                  <a:gd name="T113" fmla="*/ 18 h 95"/>
                  <a:gd name="T114" fmla="*/ 35 w 85"/>
                  <a:gd name="T115" fmla="*/ 24 h 95"/>
                  <a:gd name="T116" fmla="*/ 35 w 85"/>
                  <a:gd name="T11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95">
                    <a:moveTo>
                      <a:pt x="35" y="24"/>
                    </a:moveTo>
                    <a:cubicBezTo>
                      <a:pt x="35" y="24"/>
                      <a:pt x="36" y="24"/>
                      <a:pt x="36" y="24"/>
                    </a:cubicBezTo>
                    <a:cubicBezTo>
                      <a:pt x="36" y="25"/>
                      <a:pt x="36" y="25"/>
                      <a:pt x="37" y="25"/>
                    </a:cubicBezTo>
                    <a:cubicBezTo>
                      <a:pt x="37" y="25"/>
                      <a:pt x="37" y="25"/>
                      <a:pt x="37" y="25"/>
                    </a:cubicBezTo>
                    <a:cubicBezTo>
                      <a:pt x="37" y="26"/>
                      <a:pt x="38" y="26"/>
                      <a:pt x="38" y="26"/>
                    </a:cubicBezTo>
                    <a:cubicBezTo>
                      <a:pt x="38" y="26"/>
                      <a:pt x="38" y="26"/>
                      <a:pt x="38" y="27"/>
                    </a:cubicBezTo>
                    <a:cubicBezTo>
                      <a:pt x="39" y="27"/>
                      <a:pt x="39" y="27"/>
                      <a:pt x="39" y="27"/>
                    </a:cubicBezTo>
                    <a:cubicBezTo>
                      <a:pt x="39" y="28"/>
                      <a:pt x="39" y="28"/>
                      <a:pt x="40" y="28"/>
                    </a:cubicBezTo>
                    <a:cubicBezTo>
                      <a:pt x="40" y="28"/>
                      <a:pt x="40" y="29"/>
                      <a:pt x="40" y="29"/>
                    </a:cubicBezTo>
                    <a:cubicBezTo>
                      <a:pt x="40" y="29"/>
                      <a:pt x="40" y="30"/>
                      <a:pt x="40" y="30"/>
                    </a:cubicBezTo>
                    <a:cubicBezTo>
                      <a:pt x="41" y="30"/>
                      <a:pt x="41" y="30"/>
                      <a:pt x="41" y="31"/>
                    </a:cubicBezTo>
                    <a:cubicBezTo>
                      <a:pt x="41" y="31"/>
                      <a:pt x="41" y="31"/>
                      <a:pt x="41" y="31"/>
                    </a:cubicBezTo>
                    <a:cubicBezTo>
                      <a:pt x="41" y="32"/>
                      <a:pt x="41" y="32"/>
                      <a:pt x="41" y="32"/>
                    </a:cubicBezTo>
                    <a:cubicBezTo>
                      <a:pt x="41" y="33"/>
                      <a:pt x="41" y="33"/>
                      <a:pt x="42" y="33"/>
                    </a:cubicBezTo>
                    <a:cubicBezTo>
                      <a:pt x="42" y="33"/>
                      <a:pt x="42" y="34"/>
                      <a:pt x="42" y="34"/>
                    </a:cubicBezTo>
                    <a:cubicBezTo>
                      <a:pt x="42" y="36"/>
                      <a:pt x="36" y="57"/>
                      <a:pt x="33" y="59"/>
                    </a:cubicBezTo>
                    <a:cubicBezTo>
                      <a:pt x="33" y="59"/>
                      <a:pt x="33" y="59"/>
                      <a:pt x="32" y="60"/>
                    </a:cubicBezTo>
                    <a:cubicBezTo>
                      <a:pt x="32" y="60"/>
                      <a:pt x="32" y="60"/>
                      <a:pt x="32" y="60"/>
                    </a:cubicBezTo>
                    <a:cubicBezTo>
                      <a:pt x="32" y="60"/>
                      <a:pt x="31" y="60"/>
                      <a:pt x="31" y="60"/>
                    </a:cubicBezTo>
                    <a:cubicBezTo>
                      <a:pt x="31" y="60"/>
                      <a:pt x="31" y="60"/>
                      <a:pt x="30" y="60"/>
                    </a:cubicBezTo>
                    <a:cubicBezTo>
                      <a:pt x="29" y="61"/>
                      <a:pt x="28" y="62"/>
                      <a:pt x="26" y="62"/>
                    </a:cubicBezTo>
                    <a:cubicBezTo>
                      <a:pt x="26" y="62"/>
                      <a:pt x="25" y="62"/>
                      <a:pt x="25" y="62"/>
                    </a:cubicBezTo>
                    <a:cubicBezTo>
                      <a:pt x="24" y="63"/>
                      <a:pt x="24" y="63"/>
                      <a:pt x="23" y="63"/>
                    </a:cubicBezTo>
                    <a:cubicBezTo>
                      <a:pt x="22" y="63"/>
                      <a:pt x="22" y="63"/>
                      <a:pt x="22" y="64"/>
                    </a:cubicBezTo>
                    <a:cubicBezTo>
                      <a:pt x="21" y="64"/>
                      <a:pt x="20" y="64"/>
                      <a:pt x="19" y="65"/>
                    </a:cubicBezTo>
                    <a:cubicBezTo>
                      <a:pt x="19" y="65"/>
                      <a:pt x="19" y="65"/>
                      <a:pt x="19" y="65"/>
                    </a:cubicBezTo>
                    <a:cubicBezTo>
                      <a:pt x="11" y="67"/>
                      <a:pt x="4" y="69"/>
                      <a:pt x="0" y="71"/>
                    </a:cubicBezTo>
                    <a:cubicBezTo>
                      <a:pt x="3" y="76"/>
                      <a:pt x="6" y="83"/>
                      <a:pt x="10" y="91"/>
                    </a:cubicBezTo>
                    <a:cubicBezTo>
                      <a:pt x="10" y="91"/>
                      <a:pt x="11" y="92"/>
                      <a:pt x="11" y="93"/>
                    </a:cubicBezTo>
                    <a:cubicBezTo>
                      <a:pt x="11" y="93"/>
                      <a:pt x="11" y="93"/>
                      <a:pt x="11" y="93"/>
                    </a:cubicBezTo>
                    <a:cubicBezTo>
                      <a:pt x="11" y="94"/>
                      <a:pt x="12" y="94"/>
                      <a:pt x="12" y="95"/>
                    </a:cubicBezTo>
                    <a:cubicBezTo>
                      <a:pt x="12" y="95"/>
                      <a:pt x="13" y="95"/>
                      <a:pt x="13" y="95"/>
                    </a:cubicBezTo>
                    <a:cubicBezTo>
                      <a:pt x="17" y="92"/>
                      <a:pt x="22" y="92"/>
                      <a:pt x="26" y="92"/>
                    </a:cubicBezTo>
                    <a:cubicBezTo>
                      <a:pt x="28" y="92"/>
                      <a:pt x="30" y="92"/>
                      <a:pt x="32" y="91"/>
                    </a:cubicBezTo>
                    <a:cubicBezTo>
                      <a:pt x="33" y="91"/>
                      <a:pt x="33" y="91"/>
                      <a:pt x="33" y="90"/>
                    </a:cubicBezTo>
                    <a:cubicBezTo>
                      <a:pt x="33" y="88"/>
                      <a:pt x="33" y="85"/>
                      <a:pt x="35" y="83"/>
                    </a:cubicBezTo>
                    <a:cubicBezTo>
                      <a:pt x="38" y="81"/>
                      <a:pt x="41" y="81"/>
                      <a:pt x="43" y="81"/>
                    </a:cubicBezTo>
                    <a:cubicBezTo>
                      <a:pt x="44" y="81"/>
                      <a:pt x="45" y="81"/>
                      <a:pt x="46" y="81"/>
                    </a:cubicBezTo>
                    <a:cubicBezTo>
                      <a:pt x="47" y="81"/>
                      <a:pt x="48" y="81"/>
                      <a:pt x="48" y="81"/>
                    </a:cubicBezTo>
                    <a:cubicBezTo>
                      <a:pt x="49" y="80"/>
                      <a:pt x="49" y="79"/>
                      <a:pt x="50" y="78"/>
                    </a:cubicBezTo>
                    <a:cubicBezTo>
                      <a:pt x="51" y="75"/>
                      <a:pt x="53" y="71"/>
                      <a:pt x="56" y="70"/>
                    </a:cubicBezTo>
                    <a:cubicBezTo>
                      <a:pt x="57" y="70"/>
                      <a:pt x="59" y="69"/>
                      <a:pt x="60" y="69"/>
                    </a:cubicBezTo>
                    <a:cubicBezTo>
                      <a:pt x="60" y="69"/>
                      <a:pt x="62" y="69"/>
                      <a:pt x="62" y="69"/>
                    </a:cubicBezTo>
                    <a:cubicBezTo>
                      <a:pt x="61" y="66"/>
                      <a:pt x="61" y="52"/>
                      <a:pt x="67" y="51"/>
                    </a:cubicBezTo>
                    <a:cubicBezTo>
                      <a:pt x="70" y="51"/>
                      <a:pt x="74" y="48"/>
                      <a:pt x="75" y="47"/>
                    </a:cubicBezTo>
                    <a:cubicBezTo>
                      <a:pt x="75" y="45"/>
                      <a:pt x="76" y="43"/>
                      <a:pt x="80" y="38"/>
                    </a:cubicBezTo>
                    <a:cubicBezTo>
                      <a:pt x="82" y="36"/>
                      <a:pt x="83" y="34"/>
                      <a:pt x="84" y="33"/>
                    </a:cubicBezTo>
                    <a:cubicBezTo>
                      <a:pt x="85" y="31"/>
                      <a:pt x="85" y="30"/>
                      <a:pt x="85" y="30"/>
                    </a:cubicBezTo>
                    <a:cubicBezTo>
                      <a:pt x="85" y="30"/>
                      <a:pt x="85" y="30"/>
                      <a:pt x="85" y="30"/>
                    </a:cubicBezTo>
                    <a:cubicBezTo>
                      <a:pt x="81" y="29"/>
                      <a:pt x="76" y="21"/>
                      <a:pt x="74" y="17"/>
                    </a:cubicBezTo>
                    <a:cubicBezTo>
                      <a:pt x="74" y="16"/>
                      <a:pt x="72" y="16"/>
                      <a:pt x="70" y="16"/>
                    </a:cubicBezTo>
                    <a:cubicBezTo>
                      <a:pt x="66" y="15"/>
                      <a:pt x="61" y="14"/>
                      <a:pt x="56" y="10"/>
                    </a:cubicBezTo>
                    <a:cubicBezTo>
                      <a:pt x="53" y="8"/>
                      <a:pt x="51" y="5"/>
                      <a:pt x="49" y="0"/>
                    </a:cubicBezTo>
                    <a:cubicBezTo>
                      <a:pt x="47" y="1"/>
                      <a:pt x="47" y="1"/>
                      <a:pt x="47" y="1"/>
                    </a:cubicBezTo>
                    <a:cubicBezTo>
                      <a:pt x="44" y="1"/>
                      <a:pt x="44" y="1"/>
                      <a:pt x="44" y="1"/>
                    </a:cubicBezTo>
                    <a:cubicBezTo>
                      <a:pt x="44" y="8"/>
                      <a:pt x="44" y="8"/>
                      <a:pt x="44" y="8"/>
                    </a:cubicBezTo>
                    <a:cubicBezTo>
                      <a:pt x="37" y="18"/>
                      <a:pt x="37" y="18"/>
                      <a:pt x="37" y="18"/>
                    </a:cubicBezTo>
                    <a:cubicBezTo>
                      <a:pt x="35" y="24"/>
                      <a:pt x="35" y="24"/>
                      <a:pt x="35" y="24"/>
                    </a:cubicBezTo>
                    <a:cubicBezTo>
                      <a:pt x="35" y="24"/>
                      <a:pt x="35" y="24"/>
                      <a:pt x="3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4" name="Freeform 1171">
                <a:extLst>
                  <a:ext uri="{FF2B5EF4-FFF2-40B4-BE49-F238E27FC236}">
                    <a16:creationId xmlns:a16="http://schemas.microsoft.com/office/drawing/2014/main" id="{FB98748F-692C-4746-8327-5A10572C04E9}"/>
                  </a:ext>
                </a:extLst>
              </p:cNvPr>
              <p:cNvSpPr>
                <a:spLocks/>
              </p:cNvSpPr>
              <p:nvPr/>
            </p:nvSpPr>
            <p:spPr bwMode="auto">
              <a:xfrm>
                <a:off x="3256" y="2607"/>
                <a:ext cx="7" cy="13"/>
              </a:xfrm>
              <a:custGeom>
                <a:avLst/>
                <a:gdLst>
                  <a:gd name="T0" fmla="*/ 6 w 7"/>
                  <a:gd name="T1" fmla="*/ 1 h 13"/>
                  <a:gd name="T2" fmla="*/ 5 w 7"/>
                  <a:gd name="T3" fmla="*/ 0 h 13"/>
                  <a:gd name="T4" fmla="*/ 5 w 7"/>
                  <a:gd name="T5" fmla="*/ 0 h 13"/>
                  <a:gd name="T6" fmla="*/ 0 w 7"/>
                  <a:gd name="T7" fmla="*/ 9 h 13"/>
                  <a:gd name="T8" fmla="*/ 0 w 7"/>
                  <a:gd name="T9" fmla="*/ 10 h 13"/>
                  <a:gd name="T10" fmla="*/ 0 w 7"/>
                  <a:gd name="T11" fmla="*/ 10 h 13"/>
                  <a:gd name="T12" fmla="*/ 0 w 7"/>
                  <a:gd name="T13" fmla="*/ 11 h 13"/>
                  <a:gd name="T14" fmla="*/ 1 w 7"/>
                  <a:gd name="T15" fmla="*/ 12 h 13"/>
                  <a:gd name="T16" fmla="*/ 1 w 7"/>
                  <a:gd name="T17" fmla="*/ 12 h 13"/>
                  <a:gd name="T18" fmla="*/ 3 w 7"/>
                  <a:gd name="T19" fmla="*/ 13 h 13"/>
                  <a:gd name="T20" fmla="*/ 3 w 7"/>
                  <a:gd name="T21" fmla="*/ 13 h 13"/>
                  <a:gd name="T22" fmla="*/ 4 w 7"/>
                  <a:gd name="T23" fmla="*/ 13 h 13"/>
                  <a:gd name="T24" fmla="*/ 5 w 7"/>
                  <a:gd name="T25" fmla="*/ 11 h 13"/>
                  <a:gd name="T26" fmla="*/ 6 w 7"/>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6" y="1"/>
                    </a:moveTo>
                    <a:cubicBezTo>
                      <a:pt x="6" y="0"/>
                      <a:pt x="5" y="0"/>
                      <a:pt x="5" y="0"/>
                    </a:cubicBezTo>
                    <a:cubicBezTo>
                      <a:pt x="5" y="0"/>
                      <a:pt x="5" y="0"/>
                      <a:pt x="5" y="0"/>
                    </a:cubicBezTo>
                    <a:cubicBezTo>
                      <a:pt x="2" y="0"/>
                      <a:pt x="0" y="7"/>
                      <a:pt x="0" y="9"/>
                    </a:cubicBezTo>
                    <a:cubicBezTo>
                      <a:pt x="0" y="9"/>
                      <a:pt x="0" y="10"/>
                      <a:pt x="0" y="10"/>
                    </a:cubicBezTo>
                    <a:cubicBezTo>
                      <a:pt x="0" y="10"/>
                      <a:pt x="0" y="10"/>
                      <a:pt x="0" y="10"/>
                    </a:cubicBezTo>
                    <a:cubicBezTo>
                      <a:pt x="0" y="11"/>
                      <a:pt x="0" y="11"/>
                      <a:pt x="0" y="11"/>
                    </a:cubicBezTo>
                    <a:cubicBezTo>
                      <a:pt x="0" y="11"/>
                      <a:pt x="1" y="12"/>
                      <a:pt x="1" y="12"/>
                    </a:cubicBezTo>
                    <a:cubicBezTo>
                      <a:pt x="1" y="12"/>
                      <a:pt x="1" y="12"/>
                      <a:pt x="1" y="12"/>
                    </a:cubicBezTo>
                    <a:cubicBezTo>
                      <a:pt x="2" y="13"/>
                      <a:pt x="2" y="13"/>
                      <a:pt x="3" y="13"/>
                    </a:cubicBezTo>
                    <a:cubicBezTo>
                      <a:pt x="3" y="13"/>
                      <a:pt x="3" y="13"/>
                      <a:pt x="3" y="13"/>
                    </a:cubicBezTo>
                    <a:cubicBezTo>
                      <a:pt x="4" y="13"/>
                      <a:pt x="4" y="13"/>
                      <a:pt x="4" y="13"/>
                    </a:cubicBezTo>
                    <a:cubicBezTo>
                      <a:pt x="4" y="13"/>
                      <a:pt x="4" y="12"/>
                      <a:pt x="5" y="11"/>
                    </a:cubicBezTo>
                    <a:cubicBezTo>
                      <a:pt x="6" y="9"/>
                      <a:pt x="7" y="4"/>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5" name="Freeform 1172">
                <a:extLst>
                  <a:ext uri="{FF2B5EF4-FFF2-40B4-BE49-F238E27FC236}">
                    <a16:creationId xmlns:a16="http://schemas.microsoft.com/office/drawing/2014/main" id="{2AD0104E-5A38-4E02-B7D6-C48DAC4EC2D4}"/>
                  </a:ext>
                </a:extLst>
              </p:cNvPr>
              <p:cNvSpPr>
                <a:spLocks/>
              </p:cNvSpPr>
              <p:nvPr/>
            </p:nvSpPr>
            <p:spPr bwMode="auto">
              <a:xfrm>
                <a:off x="3270" y="2604"/>
                <a:ext cx="46" cy="38"/>
              </a:xfrm>
              <a:custGeom>
                <a:avLst/>
                <a:gdLst>
                  <a:gd name="T0" fmla="*/ 34 w 48"/>
                  <a:gd name="T1" fmla="*/ 30 h 39"/>
                  <a:gd name="T2" fmla="*/ 40 w 48"/>
                  <a:gd name="T3" fmla="*/ 22 h 39"/>
                  <a:gd name="T4" fmla="*/ 40 w 48"/>
                  <a:gd name="T5" fmla="*/ 12 h 39"/>
                  <a:gd name="T6" fmla="*/ 46 w 48"/>
                  <a:gd name="T7" fmla="*/ 12 h 39"/>
                  <a:gd name="T8" fmla="*/ 48 w 48"/>
                  <a:gd name="T9" fmla="*/ 11 h 39"/>
                  <a:gd name="T10" fmla="*/ 47 w 48"/>
                  <a:gd name="T11" fmla="*/ 4 h 39"/>
                  <a:gd name="T12" fmla="*/ 47 w 48"/>
                  <a:gd name="T13" fmla="*/ 0 h 39"/>
                  <a:gd name="T14" fmla="*/ 36 w 48"/>
                  <a:gd name="T15" fmla="*/ 14 h 39"/>
                  <a:gd name="T16" fmla="*/ 12 w 48"/>
                  <a:gd name="T17" fmla="*/ 25 h 39"/>
                  <a:gd name="T18" fmla="*/ 9 w 48"/>
                  <a:gd name="T19" fmla="*/ 25 h 39"/>
                  <a:gd name="T20" fmla="*/ 2 w 48"/>
                  <a:gd name="T21" fmla="*/ 27 h 39"/>
                  <a:gd name="T22" fmla="*/ 1 w 48"/>
                  <a:gd name="T23" fmla="*/ 28 h 39"/>
                  <a:gd name="T24" fmla="*/ 0 w 48"/>
                  <a:gd name="T25" fmla="*/ 28 h 39"/>
                  <a:gd name="T26" fmla="*/ 0 w 48"/>
                  <a:gd name="T27" fmla="*/ 29 h 39"/>
                  <a:gd name="T28" fmla="*/ 0 w 48"/>
                  <a:gd name="T29" fmla="*/ 30 h 39"/>
                  <a:gd name="T30" fmla="*/ 1 w 48"/>
                  <a:gd name="T31" fmla="*/ 31 h 39"/>
                  <a:gd name="T32" fmla="*/ 1 w 48"/>
                  <a:gd name="T33" fmla="*/ 31 h 39"/>
                  <a:gd name="T34" fmla="*/ 3 w 48"/>
                  <a:gd name="T35" fmla="*/ 33 h 39"/>
                  <a:gd name="T36" fmla="*/ 3 w 48"/>
                  <a:gd name="T37" fmla="*/ 33 h 39"/>
                  <a:gd name="T38" fmla="*/ 4 w 48"/>
                  <a:gd name="T39" fmla="*/ 34 h 39"/>
                  <a:gd name="T40" fmla="*/ 4 w 48"/>
                  <a:gd name="T41" fmla="*/ 34 h 39"/>
                  <a:gd name="T42" fmla="*/ 5 w 48"/>
                  <a:gd name="T43" fmla="*/ 35 h 39"/>
                  <a:gd name="T44" fmla="*/ 5 w 48"/>
                  <a:gd name="T45" fmla="*/ 35 h 39"/>
                  <a:gd name="T46" fmla="*/ 6 w 48"/>
                  <a:gd name="T47" fmla="*/ 36 h 39"/>
                  <a:gd name="T48" fmla="*/ 6 w 48"/>
                  <a:gd name="T49" fmla="*/ 36 h 39"/>
                  <a:gd name="T50" fmla="*/ 7 w 48"/>
                  <a:gd name="T51" fmla="*/ 36 h 39"/>
                  <a:gd name="T52" fmla="*/ 7 w 48"/>
                  <a:gd name="T53" fmla="*/ 36 h 39"/>
                  <a:gd name="T54" fmla="*/ 7 w 48"/>
                  <a:gd name="T55" fmla="*/ 36 h 39"/>
                  <a:gd name="T56" fmla="*/ 8 w 48"/>
                  <a:gd name="T57" fmla="*/ 36 h 39"/>
                  <a:gd name="T58" fmla="*/ 8 w 48"/>
                  <a:gd name="T59" fmla="*/ 37 h 39"/>
                  <a:gd name="T60" fmla="*/ 9 w 48"/>
                  <a:gd name="T61" fmla="*/ 37 h 39"/>
                  <a:gd name="T62" fmla="*/ 10 w 48"/>
                  <a:gd name="T63" fmla="*/ 37 h 39"/>
                  <a:gd name="T64" fmla="*/ 10 w 48"/>
                  <a:gd name="T65" fmla="*/ 37 h 39"/>
                  <a:gd name="T66" fmla="*/ 11 w 48"/>
                  <a:gd name="T67" fmla="*/ 37 h 39"/>
                  <a:gd name="T68" fmla="*/ 11 w 48"/>
                  <a:gd name="T69" fmla="*/ 37 h 39"/>
                  <a:gd name="T70" fmla="*/ 16 w 48"/>
                  <a:gd name="T71" fmla="*/ 38 h 39"/>
                  <a:gd name="T72" fmla="*/ 16 w 48"/>
                  <a:gd name="T73" fmla="*/ 38 h 39"/>
                  <a:gd name="T74" fmla="*/ 17 w 48"/>
                  <a:gd name="T75" fmla="*/ 38 h 39"/>
                  <a:gd name="T76" fmla="*/ 18 w 48"/>
                  <a:gd name="T77" fmla="*/ 38 h 39"/>
                  <a:gd name="T78" fmla="*/ 19 w 48"/>
                  <a:gd name="T79" fmla="*/ 38 h 39"/>
                  <a:gd name="T80" fmla="*/ 20 w 48"/>
                  <a:gd name="T81" fmla="*/ 38 h 39"/>
                  <a:gd name="T82" fmla="*/ 21 w 48"/>
                  <a:gd name="T83" fmla="*/ 38 h 39"/>
                  <a:gd name="T84" fmla="*/ 22 w 48"/>
                  <a:gd name="T85" fmla="*/ 38 h 39"/>
                  <a:gd name="T86" fmla="*/ 30 w 48"/>
                  <a:gd name="T87" fmla="*/ 39 h 39"/>
                  <a:gd name="T88" fmla="*/ 34 w 48"/>
                  <a:gd name="T89"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39">
                    <a:moveTo>
                      <a:pt x="34" y="30"/>
                    </a:moveTo>
                    <a:cubicBezTo>
                      <a:pt x="40" y="22"/>
                      <a:pt x="40" y="22"/>
                      <a:pt x="40" y="22"/>
                    </a:cubicBezTo>
                    <a:cubicBezTo>
                      <a:pt x="40" y="12"/>
                      <a:pt x="40" y="12"/>
                      <a:pt x="40" y="12"/>
                    </a:cubicBezTo>
                    <a:cubicBezTo>
                      <a:pt x="46" y="12"/>
                      <a:pt x="46" y="12"/>
                      <a:pt x="46" y="12"/>
                    </a:cubicBezTo>
                    <a:cubicBezTo>
                      <a:pt x="48" y="11"/>
                      <a:pt x="48" y="11"/>
                      <a:pt x="48" y="11"/>
                    </a:cubicBezTo>
                    <a:cubicBezTo>
                      <a:pt x="48" y="8"/>
                      <a:pt x="48" y="6"/>
                      <a:pt x="47" y="4"/>
                    </a:cubicBezTo>
                    <a:cubicBezTo>
                      <a:pt x="47" y="3"/>
                      <a:pt x="47" y="1"/>
                      <a:pt x="47" y="0"/>
                    </a:cubicBezTo>
                    <a:cubicBezTo>
                      <a:pt x="44" y="2"/>
                      <a:pt x="39" y="9"/>
                      <a:pt x="36" y="14"/>
                    </a:cubicBezTo>
                    <a:cubicBezTo>
                      <a:pt x="32" y="21"/>
                      <a:pt x="21" y="26"/>
                      <a:pt x="12" y="25"/>
                    </a:cubicBezTo>
                    <a:cubicBezTo>
                      <a:pt x="11" y="25"/>
                      <a:pt x="10" y="25"/>
                      <a:pt x="9" y="25"/>
                    </a:cubicBezTo>
                    <a:cubicBezTo>
                      <a:pt x="5" y="25"/>
                      <a:pt x="3" y="26"/>
                      <a:pt x="2" y="27"/>
                    </a:cubicBezTo>
                    <a:cubicBezTo>
                      <a:pt x="1" y="28"/>
                      <a:pt x="1" y="28"/>
                      <a:pt x="1" y="28"/>
                    </a:cubicBezTo>
                    <a:cubicBezTo>
                      <a:pt x="0" y="28"/>
                      <a:pt x="0" y="28"/>
                      <a:pt x="0" y="28"/>
                    </a:cubicBezTo>
                    <a:cubicBezTo>
                      <a:pt x="0" y="29"/>
                      <a:pt x="0" y="29"/>
                      <a:pt x="0" y="29"/>
                    </a:cubicBezTo>
                    <a:cubicBezTo>
                      <a:pt x="0" y="29"/>
                      <a:pt x="0" y="29"/>
                      <a:pt x="0" y="30"/>
                    </a:cubicBezTo>
                    <a:cubicBezTo>
                      <a:pt x="1" y="30"/>
                      <a:pt x="1" y="30"/>
                      <a:pt x="1" y="31"/>
                    </a:cubicBezTo>
                    <a:cubicBezTo>
                      <a:pt x="1" y="31"/>
                      <a:pt x="1" y="31"/>
                      <a:pt x="1" y="31"/>
                    </a:cubicBezTo>
                    <a:cubicBezTo>
                      <a:pt x="2" y="32"/>
                      <a:pt x="2" y="32"/>
                      <a:pt x="3" y="33"/>
                    </a:cubicBezTo>
                    <a:cubicBezTo>
                      <a:pt x="3" y="33"/>
                      <a:pt x="3" y="33"/>
                      <a:pt x="3" y="33"/>
                    </a:cubicBezTo>
                    <a:cubicBezTo>
                      <a:pt x="3" y="33"/>
                      <a:pt x="3" y="33"/>
                      <a:pt x="4" y="34"/>
                    </a:cubicBezTo>
                    <a:cubicBezTo>
                      <a:pt x="4" y="34"/>
                      <a:pt x="4" y="34"/>
                      <a:pt x="4" y="34"/>
                    </a:cubicBezTo>
                    <a:cubicBezTo>
                      <a:pt x="4" y="34"/>
                      <a:pt x="4" y="35"/>
                      <a:pt x="5" y="35"/>
                    </a:cubicBezTo>
                    <a:cubicBezTo>
                      <a:pt x="5" y="35"/>
                      <a:pt x="5" y="35"/>
                      <a:pt x="5" y="35"/>
                    </a:cubicBezTo>
                    <a:cubicBezTo>
                      <a:pt x="5" y="35"/>
                      <a:pt x="5" y="35"/>
                      <a:pt x="6" y="36"/>
                    </a:cubicBezTo>
                    <a:cubicBezTo>
                      <a:pt x="6" y="36"/>
                      <a:pt x="6" y="36"/>
                      <a:pt x="6" y="36"/>
                    </a:cubicBezTo>
                    <a:cubicBezTo>
                      <a:pt x="6" y="36"/>
                      <a:pt x="6" y="36"/>
                      <a:pt x="7" y="36"/>
                    </a:cubicBezTo>
                    <a:cubicBezTo>
                      <a:pt x="7" y="36"/>
                      <a:pt x="7" y="36"/>
                      <a:pt x="7" y="36"/>
                    </a:cubicBezTo>
                    <a:cubicBezTo>
                      <a:pt x="7" y="36"/>
                      <a:pt x="7" y="36"/>
                      <a:pt x="7" y="36"/>
                    </a:cubicBezTo>
                    <a:cubicBezTo>
                      <a:pt x="8" y="36"/>
                      <a:pt x="8" y="36"/>
                      <a:pt x="8" y="36"/>
                    </a:cubicBezTo>
                    <a:cubicBezTo>
                      <a:pt x="8" y="36"/>
                      <a:pt x="8" y="37"/>
                      <a:pt x="8" y="37"/>
                    </a:cubicBezTo>
                    <a:cubicBezTo>
                      <a:pt x="9" y="37"/>
                      <a:pt x="9" y="37"/>
                      <a:pt x="9" y="37"/>
                    </a:cubicBezTo>
                    <a:cubicBezTo>
                      <a:pt x="9" y="37"/>
                      <a:pt x="9" y="37"/>
                      <a:pt x="10" y="37"/>
                    </a:cubicBezTo>
                    <a:cubicBezTo>
                      <a:pt x="10" y="37"/>
                      <a:pt x="10" y="37"/>
                      <a:pt x="10" y="37"/>
                    </a:cubicBezTo>
                    <a:cubicBezTo>
                      <a:pt x="10" y="37"/>
                      <a:pt x="11" y="37"/>
                      <a:pt x="11" y="37"/>
                    </a:cubicBezTo>
                    <a:cubicBezTo>
                      <a:pt x="11" y="37"/>
                      <a:pt x="11" y="37"/>
                      <a:pt x="11" y="37"/>
                    </a:cubicBezTo>
                    <a:cubicBezTo>
                      <a:pt x="12" y="37"/>
                      <a:pt x="14" y="37"/>
                      <a:pt x="16" y="38"/>
                    </a:cubicBezTo>
                    <a:cubicBezTo>
                      <a:pt x="16" y="38"/>
                      <a:pt x="16" y="38"/>
                      <a:pt x="16" y="38"/>
                    </a:cubicBezTo>
                    <a:cubicBezTo>
                      <a:pt x="17" y="38"/>
                      <a:pt x="17" y="38"/>
                      <a:pt x="17" y="38"/>
                    </a:cubicBezTo>
                    <a:cubicBezTo>
                      <a:pt x="18" y="38"/>
                      <a:pt x="18" y="38"/>
                      <a:pt x="18" y="38"/>
                    </a:cubicBezTo>
                    <a:cubicBezTo>
                      <a:pt x="19" y="38"/>
                      <a:pt x="19" y="38"/>
                      <a:pt x="19" y="38"/>
                    </a:cubicBezTo>
                    <a:cubicBezTo>
                      <a:pt x="20" y="38"/>
                      <a:pt x="20" y="38"/>
                      <a:pt x="20" y="38"/>
                    </a:cubicBezTo>
                    <a:cubicBezTo>
                      <a:pt x="21" y="38"/>
                      <a:pt x="21" y="38"/>
                      <a:pt x="21" y="38"/>
                    </a:cubicBezTo>
                    <a:cubicBezTo>
                      <a:pt x="22" y="38"/>
                      <a:pt x="22" y="38"/>
                      <a:pt x="22" y="38"/>
                    </a:cubicBezTo>
                    <a:cubicBezTo>
                      <a:pt x="25" y="39"/>
                      <a:pt x="28" y="39"/>
                      <a:pt x="30" y="39"/>
                    </a:cubicBezTo>
                    <a:lnTo>
                      <a:pt x="3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6" name="Freeform 1173">
                <a:extLst>
                  <a:ext uri="{FF2B5EF4-FFF2-40B4-BE49-F238E27FC236}">
                    <a16:creationId xmlns:a16="http://schemas.microsoft.com/office/drawing/2014/main" id="{F2E9D8DC-9C6B-4806-8A50-9CE08CAEBD37}"/>
                  </a:ext>
                </a:extLst>
              </p:cNvPr>
              <p:cNvSpPr>
                <a:spLocks/>
              </p:cNvSpPr>
              <p:nvPr/>
            </p:nvSpPr>
            <p:spPr bwMode="auto">
              <a:xfrm>
                <a:off x="3127" y="2468"/>
                <a:ext cx="100" cy="99"/>
              </a:xfrm>
              <a:custGeom>
                <a:avLst/>
                <a:gdLst>
                  <a:gd name="T0" fmla="*/ 64 w 105"/>
                  <a:gd name="T1" fmla="*/ 6 h 103"/>
                  <a:gd name="T2" fmla="*/ 63 w 105"/>
                  <a:gd name="T3" fmla="*/ 6 h 103"/>
                  <a:gd name="T4" fmla="*/ 54 w 105"/>
                  <a:gd name="T5" fmla="*/ 2 h 103"/>
                  <a:gd name="T6" fmla="*/ 49 w 105"/>
                  <a:gd name="T7" fmla="*/ 1 h 103"/>
                  <a:gd name="T8" fmla="*/ 43 w 105"/>
                  <a:gd name="T9" fmla="*/ 0 h 103"/>
                  <a:gd name="T10" fmla="*/ 42 w 105"/>
                  <a:gd name="T11" fmla="*/ 1 h 103"/>
                  <a:gd name="T12" fmla="*/ 43 w 105"/>
                  <a:gd name="T13" fmla="*/ 1 h 103"/>
                  <a:gd name="T14" fmla="*/ 43 w 105"/>
                  <a:gd name="T15" fmla="*/ 1 h 103"/>
                  <a:gd name="T16" fmla="*/ 40 w 105"/>
                  <a:gd name="T17" fmla="*/ 4 h 103"/>
                  <a:gd name="T18" fmla="*/ 27 w 105"/>
                  <a:gd name="T19" fmla="*/ 13 h 103"/>
                  <a:gd name="T20" fmla="*/ 28 w 105"/>
                  <a:gd name="T21" fmla="*/ 23 h 103"/>
                  <a:gd name="T22" fmla="*/ 24 w 105"/>
                  <a:gd name="T23" fmla="*/ 38 h 103"/>
                  <a:gd name="T24" fmla="*/ 23 w 105"/>
                  <a:gd name="T25" fmla="*/ 39 h 103"/>
                  <a:gd name="T26" fmla="*/ 0 w 105"/>
                  <a:gd name="T27" fmla="*/ 51 h 103"/>
                  <a:gd name="T28" fmla="*/ 1 w 105"/>
                  <a:gd name="T29" fmla="*/ 53 h 103"/>
                  <a:gd name="T30" fmla="*/ 2 w 105"/>
                  <a:gd name="T31" fmla="*/ 57 h 103"/>
                  <a:gd name="T32" fmla="*/ 2 w 105"/>
                  <a:gd name="T33" fmla="*/ 60 h 103"/>
                  <a:gd name="T34" fmla="*/ 3 w 105"/>
                  <a:gd name="T35" fmla="*/ 63 h 103"/>
                  <a:gd name="T36" fmla="*/ 3 w 105"/>
                  <a:gd name="T37" fmla="*/ 65 h 103"/>
                  <a:gd name="T38" fmla="*/ 5 w 105"/>
                  <a:gd name="T39" fmla="*/ 65 h 103"/>
                  <a:gd name="T40" fmla="*/ 7 w 105"/>
                  <a:gd name="T41" fmla="*/ 64 h 103"/>
                  <a:gd name="T42" fmla="*/ 8 w 105"/>
                  <a:gd name="T43" fmla="*/ 64 h 103"/>
                  <a:gd name="T44" fmla="*/ 11 w 105"/>
                  <a:gd name="T45" fmla="*/ 65 h 103"/>
                  <a:gd name="T46" fmla="*/ 27 w 105"/>
                  <a:gd name="T47" fmla="*/ 74 h 103"/>
                  <a:gd name="T48" fmla="*/ 34 w 105"/>
                  <a:gd name="T49" fmla="*/ 78 h 103"/>
                  <a:gd name="T50" fmla="*/ 73 w 105"/>
                  <a:gd name="T51" fmla="*/ 102 h 103"/>
                  <a:gd name="T52" fmla="*/ 74 w 105"/>
                  <a:gd name="T53" fmla="*/ 102 h 103"/>
                  <a:gd name="T54" fmla="*/ 75 w 105"/>
                  <a:gd name="T55" fmla="*/ 102 h 103"/>
                  <a:gd name="T56" fmla="*/ 77 w 105"/>
                  <a:gd name="T57" fmla="*/ 102 h 103"/>
                  <a:gd name="T58" fmla="*/ 85 w 105"/>
                  <a:gd name="T59" fmla="*/ 103 h 103"/>
                  <a:gd name="T60" fmla="*/ 86 w 105"/>
                  <a:gd name="T61" fmla="*/ 101 h 103"/>
                  <a:gd name="T62" fmla="*/ 87 w 105"/>
                  <a:gd name="T63" fmla="*/ 99 h 103"/>
                  <a:gd name="T64" fmla="*/ 88 w 105"/>
                  <a:gd name="T65" fmla="*/ 97 h 103"/>
                  <a:gd name="T66" fmla="*/ 88 w 105"/>
                  <a:gd name="T67" fmla="*/ 96 h 103"/>
                  <a:gd name="T68" fmla="*/ 89 w 105"/>
                  <a:gd name="T69" fmla="*/ 95 h 103"/>
                  <a:gd name="T70" fmla="*/ 89 w 105"/>
                  <a:gd name="T71" fmla="*/ 95 h 103"/>
                  <a:gd name="T72" fmla="*/ 89 w 105"/>
                  <a:gd name="T73" fmla="*/ 94 h 103"/>
                  <a:gd name="T74" fmla="*/ 90 w 105"/>
                  <a:gd name="T75" fmla="*/ 93 h 103"/>
                  <a:gd name="T76" fmla="*/ 98 w 105"/>
                  <a:gd name="T77" fmla="*/ 89 h 103"/>
                  <a:gd name="T78" fmla="*/ 100 w 105"/>
                  <a:gd name="T79" fmla="*/ 90 h 103"/>
                  <a:gd name="T80" fmla="*/ 102 w 105"/>
                  <a:gd name="T81" fmla="*/ 91 h 103"/>
                  <a:gd name="T82" fmla="*/ 104 w 105"/>
                  <a:gd name="T83" fmla="*/ 93 h 103"/>
                  <a:gd name="T84" fmla="*/ 105 w 105"/>
                  <a:gd name="T85" fmla="*/ 92 h 103"/>
                  <a:gd name="T86" fmla="*/ 103 w 105"/>
                  <a:gd name="T87" fmla="*/ 90 h 103"/>
                  <a:gd name="T88" fmla="*/ 101 w 105"/>
                  <a:gd name="T89" fmla="*/ 88 h 103"/>
                  <a:gd name="T90" fmla="*/ 100 w 105"/>
                  <a:gd name="T91" fmla="*/ 86 h 103"/>
                  <a:gd name="T92" fmla="*/ 100 w 105"/>
                  <a:gd name="T93" fmla="*/ 84 h 103"/>
                  <a:gd name="T94" fmla="*/ 96 w 105"/>
                  <a:gd name="T95" fmla="*/ 77 h 103"/>
                  <a:gd name="T96" fmla="*/ 98 w 105"/>
                  <a:gd name="T97" fmla="*/ 70 h 103"/>
                  <a:gd name="T98" fmla="*/ 93 w 105"/>
                  <a:gd name="T99" fmla="*/ 64 h 103"/>
                  <a:gd name="T100" fmla="*/ 87 w 105"/>
                  <a:gd name="T101" fmla="*/ 62 h 103"/>
                  <a:gd name="T102" fmla="*/ 85 w 105"/>
                  <a:gd name="T103" fmla="*/ 61 h 103"/>
                  <a:gd name="T104" fmla="*/ 83 w 105"/>
                  <a:gd name="T105" fmla="*/ 59 h 103"/>
                  <a:gd name="T106" fmla="*/ 81 w 105"/>
                  <a:gd name="T107" fmla="*/ 58 h 103"/>
                  <a:gd name="T108" fmla="*/ 80 w 105"/>
                  <a:gd name="T109" fmla="*/ 55 h 103"/>
                  <a:gd name="T110" fmla="*/ 79 w 105"/>
                  <a:gd name="T111" fmla="*/ 53 h 103"/>
                  <a:gd name="T112" fmla="*/ 72 w 105"/>
                  <a:gd name="T113" fmla="*/ 41 h 103"/>
                  <a:gd name="T114" fmla="*/ 75 w 105"/>
                  <a:gd name="T115" fmla="*/ 32 h 103"/>
                  <a:gd name="T116" fmla="*/ 78 w 105"/>
                  <a:gd name="T117" fmla="*/ 25 h 103"/>
                  <a:gd name="T118" fmla="*/ 78 w 105"/>
                  <a:gd name="T119" fmla="*/ 21 h 103"/>
                  <a:gd name="T120" fmla="*/ 68 w 105"/>
                  <a:gd name="T121" fmla="*/ 11 h 103"/>
                  <a:gd name="T122" fmla="*/ 65 w 105"/>
                  <a:gd name="T123"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 h="103">
                    <a:moveTo>
                      <a:pt x="65" y="6"/>
                    </a:moveTo>
                    <a:cubicBezTo>
                      <a:pt x="65" y="6"/>
                      <a:pt x="64" y="6"/>
                      <a:pt x="64" y="6"/>
                    </a:cubicBezTo>
                    <a:cubicBezTo>
                      <a:pt x="64" y="6"/>
                      <a:pt x="64" y="6"/>
                      <a:pt x="64" y="6"/>
                    </a:cubicBezTo>
                    <a:cubicBezTo>
                      <a:pt x="64" y="6"/>
                      <a:pt x="64" y="6"/>
                      <a:pt x="63" y="6"/>
                    </a:cubicBezTo>
                    <a:cubicBezTo>
                      <a:pt x="62" y="6"/>
                      <a:pt x="60" y="5"/>
                      <a:pt x="58" y="4"/>
                    </a:cubicBezTo>
                    <a:cubicBezTo>
                      <a:pt x="57" y="3"/>
                      <a:pt x="55" y="2"/>
                      <a:pt x="54" y="2"/>
                    </a:cubicBezTo>
                    <a:cubicBezTo>
                      <a:pt x="54" y="2"/>
                      <a:pt x="53" y="3"/>
                      <a:pt x="53" y="3"/>
                    </a:cubicBezTo>
                    <a:cubicBezTo>
                      <a:pt x="51" y="3"/>
                      <a:pt x="50" y="2"/>
                      <a:pt x="49" y="1"/>
                    </a:cubicBezTo>
                    <a:cubicBezTo>
                      <a:pt x="48" y="1"/>
                      <a:pt x="46" y="0"/>
                      <a:pt x="44" y="0"/>
                    </a:cubicBezTo>
                    <a:cubicBezTo>
                      <a:pt x="44" y="0"/>
                      <a:pt x="43" y="0"/>
                      <a:pt x="43" y="0"/>
                    </a:cubicBezTo>
                    <a:cubicBezTo>
                      <a:pt x="43" y="1"/>
                      <a:pt x="43" y="1"/>
                      <a:pt x="43" y="1"/>
                    </a:cubicBezTo>
                    <a:cubicBezTo>
                      <a:pt x="43" y="1"/>
                      <a:pt x="42" y="1"/>
                      <a:pt x="42" y="1"/>
                    </a:cubicBezTo>
                    <a:cubicBezTo>
                      <a:pt x="42" y="1"/>
                      <a:pt x="42" y="1"/>
                      <a:pt x="42" y="1"/>
                    </a:cubicBezTo>
                    <a:cubicBezTo>
                      <a:pt x="43" y="1"/>
                      <a:pt x="43" y="1"/>
                      <a:pt x="43" y="1"/>
                    </a:cubicBezTo>
                    <a:cubicBezTo>
                      <a:pt x="43" y="1"/>
                      <a:pt x="43" y="1"/>
                      <a:pt x="43" y="1"/>
                    </a:cubicBezTo>
                    <a:cubicBezTo>
                      <a:pt x="43" y="1"/>
                      <a:pt x="43" y="1"/>
                      <a:pt x="43" y="1"/>
                    </a:cubicBezTo>
                    <a:cubicBezTo>
                      <a:pt x="41" y="3"/>
                      <a:pt x="41" y="3"/>
                      <a:pt x="41" y="3"/>
                    </a:cubicBezTo>
                    <a:cubicBezTo>
                      <a:pt x="40" y="4"/>
                      <a:pt x="40" y="4"/>
                      <a:pt x="40" y="4"/>
                    </a:cubicBezTo>
                    <a:cubicBezTo>
                      <a:pt x="33" y="9"/>
                      <a:pt x="33" y="9"/>
                      <a:pt x="33" y="9"/>
                    </a:cubicBezTo>
                    <a:cubicBezTo>
                      <a:pt x="32" y="9"/>
                      <a:pt x="28" y="11"/>
                      <a:pt x="27" y="13"/>
                    </a:cubicBezTo>
                    <a:cubicBezTo>
                      <a:pt x="27" y="14"/>
                      <a:pt x="27" y="15"/>
                      <a:pt x="28" y="17"/>
                    </a:cubicBezTo>
                    <a:cubicBezTo>
                      <a:pt x="28" y="19"/>
                      <a:pt x="29" y="21"/>
                      <a:pt x="28" y="23"/>
                    </a:cubicBezTo>
                    <a:cubicBezTo>
                      <a:pt x="27" y="24"/>
                      <a:pt x="27" y="28"/>
                      <a:pt x="27" y="30"/>
                    </a:cubicBezTo>
                    <a:cubicBezTo>
                      <a:pt x="28" y="32"/>
                      <a:pt x="25" y="36"/>
                      <a:pt x="24" y="38"/>
                    </a:cubicBezTo>
                    <a:cubicBezTo>
                      <a:pt x="24" y="39"/>
                      <a:pt x="24" y="39"/>
                      <a:pt x="24" y="39"/>
                    </a:cubicBezTo>
                    <a:cubicBezTo>
                      <a:pt x="23" y="39"/>
                      <a:pt x="23" y="39"/>
                      <a:pt x="23" y="39"/>
                    </a:cubicBezTo>
                    <a:cubicBezTo>
                      <a:pt x="23" y="39"/>
                      <a:pt x="23" y="39"/>
                      <a:pt x="23" y="39"/>
                    </a:cubicBezTo>
                    <a:cubicBezTo>
                      <a:pt x="18" y="42"/>
                      <a:pt x="9" y="47"/>
                      <a:pt x="0" y="51"/>
                    </a:cubicBezTo>
                    <a:cubicBezTo>
                      <a:pt x="0" y="52"/>
                      <a:pt x="0" y="52"/>
                      <a:pt x="0" y="52"/>
                    </a:cubicBezTo>
                    <a:cubicBezTo>
                      <a:pt x="0" y="53"/>
                      <a:pt x="1" y="53"/>
                      <a:pt x="1" y="53"/>
                    </a:cubicBezTo>
                    <a:cubicBezTo>
                      <a:pt x="1" y="54"/>
                      <a:pt x="1" y="54"/>
                      <a:pt x="1" y="55"/>
                    </a:cubicBezTo>
                    <a:cubicBezTo>
                      <a:pt x="1" y="56"/>
                      <a:pt x="1" y="56"/>
                      <a:pt x="2" y="57"/>
                    </a:cubicBezTo>
                    <a:cubicBezTo>
                      <a:pt x="2" y="58"/>
                      <a:pt x="2" y="58"/>
                      <a:pt x="2" y="58"/>
                    </a:cubicBezTo>
                    <a:cubicBezTo>
                      <a:pt x="2" y="59"/>
                      <a:pt x="2" y="59"/>
                      <a:pt x="2" y="60"/>
                    </a:cubicBezTo>
                    <a:cubicBezTo>
                      <a:pt x="2" y="60"/>
                      <a:pt x="2" y="61"/>
                      <a:pt x="3" y="61"/>
                    </a:cubicBezTo>
                    <a:cubicBezTo>
                      <a:pt x="3" y="62"/>
                      <a:pt x="3" y="62"/>
                      <a:pt x="3" y="63"/>
                    </a:cubicBezTo>
                    <a:cubicBezTo>
                      <a:pt x="3" y="63"/>
                      <a:pt x="3" y="63"/>
                      <a:pt x="3" y="64"/>
                    </a:cubicBezTo>
                    <a:cubicBezTo>
                      <a:pt x="3" y="64"/>
                      <a:pt x="3" y="64"/>
                      <a:pt x="3" y="65"/>
                    </a:cubicBezTo>
                    <a:cubicBezTo>
                      <a:pt x="4" y="65"/>
                      <a:pt x="5" y="65"/>
                      <a:pt x="5" y="65"/>
                    </a:cubicBezTo>
                    <a:cubicBezTo>
                      <a:pt x="5" y="65"/>
                      <a:pt x="5" y="65"/>
                      <a:pt x="5" y="65"/>
                    </a:cubicBezTo>
                    <a:cubicBezTo>
                      <a:pt x="6" y="65"/>
                      <a:pt x="6" y="64"/>
                      <a:pt x="7" y="64"/>
                    </a:cubicBezTo>
                    <a:cubicBezTo>
                      <a:pt x="7" y="64"/>
                      <a:pt x="7" y="64"/>
                      <a:pt x="7" y="64"/>
                    </a:cubicBezTo>
                    <a:cubicBezTo>
                      <a:pt x="7" y="64"/>
                      <a:pt x="7" y="64"/>
                      <a:pt x="7" y="64"/>
                    </a:cubicBezTo>
                    <a:cubicBezTo>
                      <a:pt x="8" y="64"/>
                      <a:pt x="8" y="64"/>
                      <a:pt x="8" y="64"/>
                    </a:cubicBezTo>
                    <a:cubicBezTo>
                      <a:pt x="8" y="65"/>
                      <a:pt x="9" y="65"/>
                      <a:pt x="9" y="65"/>
                    </a:cubicBezTo>
                    <a:cubicBezTo>
                      <a:pt x="9" y="65"/>
                      <a:pt x="10" y="65"/>
                      <a:pt x="11" y="65"/>
                    </a:cubicBezTo>
                    <a:cubicBezTo>
                      <a:pt x="13" y="65"/>
                      <a:pt x="18" y="68"/>
                      <a:pt x="24" y="72"/>
                    </a:cubicBezTo>
                    <a:cubicBezTo>
                      <a:pt x="25" y="73"/>
                      <a:pt x="26" y="73"/>
                      <a:pt x="27" y="74"/>
                    </a:cubicBezTo>
                    <a:cubicBezTo>
                      <a:pt x="30" y="76"/>
                      <a:pt x="33" y="77"/>
                      <a:pt x="34" y="78"/>
                    </a:cubicBezTo>
                    <a:cubicBezTo>
                      <a:pt x="34" y="78"/>
                      <a:pt x="34" y="78"/>
                      <a:pt x="34" y="78"/>
                    </a:cubicBezTo>
                    <a:cubicBezTo>
                      <a:pt x="40" y="81"/>
                      <a:pt x="57" y="95"/>
                      <a:pt x="61" y="98"/>
                    </a:cubicBezTo>
                    <a:cubicBezTo>
                      <a:pt x="65" y="101"/>
                      <a:pt x="71" y="102"/>
                      <a:pt x="73" y="102"/>
                    </a:cubicBezTo>
                    <a:cubicBezTo>
                      <a:pt x="73" y="102"/>
                      <a:pt x="74" y="102"/>
                      <a:pt x="74" y="102"/>
                    </a:cubicBezTo>
                    <a:cubicBezTo>
                      <a:pt x="74" y="102"/>
                      <a:pt x="74" y="102"/>
                      <a:pt x="74" y="102"/>
                    </a:cubicBezTo>
                    <a:cubicBezTo>
                      <a:pt x="74" y="102"/>
                      <a:pt x="75" y="102"/>
                      <a:pt x="75" y="102"/>
                    </a:cubicBezTo>
                    <a:cubicBezTo>
                      <a:pt x="75" y="102"/>
                      <a:pt x="75" y="102"/>
                      <a:pt x="75" y="102"/>
                    </a:cubicBezTo>
                    <a:cubicBezTo>
                      <a:pt x="75" y="102"/>
                      <a:pt x="76" y="102"/>
                      <a:pt x="76" y="102"/>
                    </a:cubicBezTo>
                    <a:cubicBezTo>
                      <a:pt x="76" y="102"/>
                      <a:pt x="76" y="102"/>
                      <a:pt x="77" y="102"/>
                    </a:cubicBezTo>
                    <a:cubicBezTo>
                      <a:pt x="77" y="102"/>
                      <a:pt x="77" y="102"/>
                      <a:pt x="77" y="102"/>
                    </a:cubicBezTo>
                    <a:cubicBezTo>
                      <a:pt x="79" y="103"/>
                      <a:pt x="82" y="103"/>
                      <a:pt x="85" y="103"/>
                    </a:cubicBezTo>
                    <a:cubicBezTo>
                      <a:pt x="85" y="103"/>
                      <a:pt x="85" y="103"/>
                      <a:pt x="85" y="102"/>
                    </a:cubicBezTo>
                    <a:cubicBezTo>
                      <a:pt x="86" y="102"/>
                      <a:pt x="86" y="102"/>
                      <a:pt x="86" y="101"/>
                    </a:cubicBezTo>
                    <a:cubicBezTo>
                      <a:pt x="86" y="101"/>
                      <a:pt x="86" y="100"/>
                      <a:pt x="86" y="100"/>
                    </a:cubicBezTo>
                    <a:cubicBezTo>
                      <a:pt x="87" y="100"/>
                      <a:pt x="87" y="99"/>
                      <a:pt x="87" y="99"/>
                    </a:cubicBezTo>
                    <a:cubicBezTo>
                      <a:pt x="87" y="99"/>
                      <a:pt x="87" y="98"/>
                      <a:pt x="87" y="98"/>
                    </a:cubicBezTo>
                    <a:cubicBezTo>
                      <a:pt x="87" y="98"/>
                      <a:pt x="88" y="97"/>
                      <a:pt x="88" y="97"/>
                    </a:cubicBezTo>
                    <a:cubicBezTo>
                      <a:pt x="88" y="97"/>
                      <a:pt x="88" y="97"/>
                      <a:pt x="88" y="97"/>
                    </a:cubicBezTo>
                    <a:cubicBezTo>
                      <a:pt x="88" y="96"/>
                      <a:pt x="88" y="96"/>
                      <a:pt x="88" y="96"/>
                    </a:cubicBezTo>
                    <a:cubicBezTo>
                      <a:pt x="88" y="96"/>
                      <a:pt x="88" y="96"/>
                      <a:pt x="89" y="96"/>
                    </a:cubicBezTo>
                    <a:cubicBezTo>
                      <a:pt x="89" y="95"/>
                      <a:pt x="89" y="95"/>
                      <a:pt x="89" y="95"/>
                    </a:cubicBezTo>
                    <a:cubicBezTo>
                      <a:pt x="89" y="95"/>
                      <a:pt x="89" y="95"/>
                      <a:pt x="89" y="95"/>
                    </a:cubicBezTo>
                    <a:cubicBezTo>
                      <a:pt x="89" y="95"/>
                      <a:pt x="89" y="95"/>
                      <a:pt x="89" y="95"/>
                    </a:cubicBezTo>
                    <a:cubicBezTo>
                      <a:pt x="89" y="95"/>
                      <a:pt x="89" y="94"/>
                      <a:pt x="89" y="94"/>
                    </a:cubicBezTo>
                    <a:cubicBezTo>
                      <a:pt x="89" y="94"/>
                      <a:pt x="89" y="94"/>
                      <a:pt x="89" y="94"/>
                    </a:cubicBezTo>
                    <a:cubicBezTo>
                      <a:pt x="89" y="94"/>
                      <a:pt x="89" y="94"/>
                      <a:pt x="90" y="94"/>
                    </a:cubicBezTo>
                    <a:cubicBezTo>
                      <a:pt x="90" y="94"/>
                      <a:pt x="90" y="93"/>
                      <a:pt x="90" y="93"/>
                    </a:cubicBezTo>
                    <a:cubicBezTo>
                      <a:pt x="91" y="92"/>
                      <a:pt x="92" y="90"/>
                      <a:pt x="96" y="89"/>
                    </a:cubicBezTo>
                    <a:cubicBezTo>
                      <a:pt x="97" y="89"/>
                      <a:pt x="97" y="89"/>
                      <a:pt x="98" y="89"/>
                    </a:cubicBezTo>
                    <a:cubicBezTo>
                      <a:pt x="98" y="89"/>
                      <a:pt x="98" y="89"/>
                      <a:pt x="98" y="89"/>
                    </a:cubicBezTo>
                    <a:cubicBezTo>
                      <a:pt x="99" y="90"/>
                      <a:pt x="99" y="90"/>
                      <a:pt x="100" y="90"/>
                    </a:cubicBezTo>
                    <a:cubicBezTo>
                      <a:pt x="100" y="90"/>
                      <a:pt x="100" y="90"/>
                      <a:pt x="100" y="90"/>
                    </a:cubicBezTo>
                    <a:cubicBezTo>
                      <a:pt x="101" y="90"/>
                      <a:pt x="101" y="91"/>
                      <a:pt x="102" y="91"/>
                    </a:cubicBezTo>
                    <a:cubicBezTo>
                      <a:pt x="102" y="91"/>
                      <a:pt x="102" y="91"/>
                      <a:pt x="102" y="91"/>
                    </a:cubicBezTo>
                    <a:cubicBezTo>
                      <a:pt x="103" y="92"/>
                      <a:pt x="103" y="92"/>
                      <a:pt x="104" y="93"/>
                    </a:cubicBezTo>
                    <a:cubicBezTo>
                      <a:pt x="104" y="93"/>
                      <a:pt x="104" y="93"/>
                      <a:pt x="104" y="93"/>
                    </a:cubicBezTo>
                    <a:cubicBezTo>
                      <a:pt x="104" y="93"/>
                      <a:pt x="105" y="92"/>
                      <a:pt x="105" y="92"/>
                    </a:cubicBezTo>
                    <a:cubicBezTo>
                      <a:pt x="105" y="92"/>
                      <a:pt x="105" y="92"/>
                      <a:pt x="105" y="92"/>
                    </a:cubicBezTo>
                    <a:cubicBezTo>
                      <a:pt x="104" y="91"/>
                      <a:pt x="104" y="91"/>
                      <a:pt x="103" y="90"/>
                    </a:cubicBezTo>
                    <a:cubicBezTo>
                      <a:pt x="103" y="90"/>
                      <a:pt x="103" y="90"/>
                      <a:pt x="103" y="90"/>
                    </a:cubicBezTo>
                    <a:cubicBezTo>
                      <a:pt x="102" y="89"/>
                      <a:pt x="102" y="88"/>
                      <a:pt x="101" y="88"/>
                    </a:cubicBezTo>
                    <a:cubicBezTo>
                      <a:pt x="101" y="88"/>
                      <a:pt x="101" y="88"/>
                      <a:pt x="101" y="87"/>
                    </a:cubicBezTo>
                    <a:cubicBezTo>
                      <a:pt x="101" y="87"/>
                      <a:pt x="101" y="86"/>
                      <a:pt x="100" y="86"/>
                    </a:cubicBezTo>
                    <a:cubicBezTo>
                      <a:pt x="100" y="86"/>
                      <a:pt x="100" y="86"/>
                      <a:pt x="100" y="85"/>
                    </a:cubicBezTo>
                    <a:cubicBezTo>
                      <a:pt x="100" y="85"/>
                      <a:pt x="100" y="84"/>
                      <a:pt x="100" y="84"/>
                    </a:cubicBezTo>
                    <a:cubicBezTo>
                      <a:pt x="100" y="83"/>
                      <a:pt x="100" y="82"/>
                      <a:pt x="98" y="80"/>
                    </a:cubicBezTo>
                    <a:cubicBezTo>
                      <a:pt x="97" y="79"/>
                      <a:pt x="96" y="78"/>
                      <a:pt x="96" y="77"/>
                    </a:cubicBezTo>
                    <a:cubicBezTo>
                      <a:pt x="96" y="75"/>
                      <a:pt x="96" y="74"/>
                      <a:pt x="97" y="72"/>
                    </a:cubicBezTo>
                    <a:cubicBezTo>
                      <a:pt x="97" y="72"/>
                      <a:pt x="98" y="71"/>
                      <a:pt x="98" y="70"/>
                    </a:cubicBezTo>
                    <a:cubicBezTo>
                      <a:pt x="97" y="69"/>
                      <a:pt x="96" y="68"/>
                      <a:pt x="96" y="67"/>
                    </a:cubicBezTo>
                    <a:cubicBezTo>
                      <a:pt x="95" y="65"/>
                      <a:pt x="94" y="64"/>
                      <a:pt x="93" y="64"/>
                    </a:cubicBezTo>
                    <a:cubicBezTo>
                      <a:pt x="93" y="64"/>
                      <a:pt x="93" y="64"/>
                      <a:pt x="92" y="64"/>
                    </a:cubicBezTo>
                    <a:cubicBezTo>
                      <a:pt x="91" y="63"/>
                      <a:pt x="89" y="63"/>
                      <a:pt x="87" y="62"/>
                    </a:cubicBezTo>
                    <a:cubicBezTo>
                      <a:pt x="86" y="61"/>
                      <a:pt x="86" y="61"/>
                      <a:pt x="86" y="61"/>
                    </a:cubicBezTo>
                    <a:cubicBezTo>
                      <a:pt x="85" y="61"/>
                      <a:pt x="85" y="61"/>
                      <a:pt x="85" y="61"/>
                    </a:cubicBezTo>
                    <a:cubicBezTo>
                      <a:pt x="85" y="61"/>
                      <a:pt x="85" y="61"/>
                      <a:pt x="85" y="61"/>
                    </a:cubicBezTo>
                    <a:cubicBezTo>
                      <a:pt x="84" y="60"/>
                      <a:pt x="83" y="60"/>
                      <a:pt x="83" y="59"/>
                    </a:cubicBezTo>
                    <a:cubicBezTo>
                      <a:pt x="82" y="59"/>
                      <a:pt x="82" y="59"/>
                      <a:pt x="82" y="58"/>
                    </a:cubicBezTo>
                    <a:cubicBezTo>
                      <a:pt x="82" y="58"/>
                      <a:pt x="81" y="58"/>
                      <a:pt x="81" y="58"/>
                    </a:cubicBezTo>
                    <a:cubicBezTo>
                      <a:pt x="81" y="57"/>
                      <a:pt x="80" y="57"/>
                      <a:pt x="80" y="57"/>
                    </a:cubicBezTo>
                    <a:cubicBezTo>
                      <a:pt x="80" y="56"/>
                      <a:pt x="80" y="56"/>
                      <a:pt x="80" y="55"/>
                    </a:cubicBezTo>
                    <a:cubicBezTo>
                      <a:pt x="79" y="55"/>
                      <a:pt x="79" y="55"/>
                      <a:pt x="79" y="55"/>
                    </a:cubicBezTo>
                    <a:cubicBezTo>
                      <a:pt x="79" y="54"/>
                      <a:pt x="79" y="54"/>
                      <a:pt x="79" y="53"/>
                    </a:cubicBezTo>
                    <a:cubicBezTo>
                      <a:pt x="79" y="52"/>
                      <a:pt x="78" y="51"/>
                      <a:pt x="75" y="49"/>
                    </a:cubicBezTo>
                    <a:cubicBezTo>
                      <a:pt x="73" y="48"/>
                      <a:pt x="72" y="43"/>
                      <a:pt x="72" y="41"/>
                    </a:cubicBezTo>
                    <a:cubicBezTo>
                      <a:pt x="71" y="38"/>
                      <a:pt x="72" y="36"/>
                      <a:pt x="74" y="36"/>
                    </a:cubicBezTo>
                    <a:cubicBezTo>
                      <a:pt x="74" y="35"/>
                      <a:pt x="74" y="33"/>
                      <a:pt x="75" y="32"/>
                    </a:cubicBezTo>
                    <a:cubicBezTo>
                      <a:pt x="75" y="30"/>
                      <a:pt x="76" y="27"/>
                      <a:pt x="78" y="26"/>
                    </a:cubicBezTo>
                    <a:cubicBezTo>
                      <a:pt x="78" y="26"/>
                      <a:pt x="78" y="26"/>
                      <a:pt x="78" y="25"/>
                    </a:cubicBezTo>
                    <a:cubicBezTo>
                      <a:pt x="78" y="24"/>
                      <a:pt x="78" y="23"/>
                      <a:pt x="78" y="21"/>
                    </a:cubicBezTo>
                    <a:cubicBezTo>
                      <a:pt x="79" y="21"/>
                      <a:pt x="78" y="21"/>
                      <a:pt x="78" y="21"/>
                    </a:cubicBezTo>
                    <a:cubicBezTo>
                      <a:pt x="78" y="20"/>
                      <a:pt x="77" y="20"/>
                      <a:pt x="76" y="20"/>
                    </a:cubicBezTo>
                    <a:cubicBezTo>
                      <a:pt x="72" y="20"/>
                      <a:pt x="68" y="15"/>
                      <a:pt x="68" y="11"/>
                    </a:cubicBezTo>
                    <a:cubicBezTo>
                      <a:pt x="68" y="10"/>
                      <a:pt x="66" y="8"/>
                      <a:pt x="65" y="6"/>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7" name="Freeform 1174">
                <a:extLst>
                  <a:ext uri="{FF2B5EF4-FFF2-40B4-BE49-F238E27FC236}">
                    <a16:creationId xmlns:a16="http://schemas.microsoft.com/office/drawing/2014/main" id="{A8898C52-9B0C-461F-AFF3-096C2BE220F2}"/>
                  </a:ext>
                </a:extLst>
              </p:cNvPr>
              <p:cNvSpPr>
                <a:spLocks/>
              </p:cNvSpPr>
              <p:nvPr/>
            </p:nvSpPr>
            <p:spPr bwMode="auto">
              <a:xfrm>
                <a:off x="3212" y="2557"/>
                <a:ext cx="15" cy="15"/>
              </a:xfrm>
              <a:custGeom>
                <a:avLst/>
                <a:gdLst>
                  <a:gd name="T0" fmla="*/ 4 w 16"/>
                  <a:gd name="T1" fmla="*/ 11 h 16"/>
                  <a:gd name="T2" fmla="*/ 5 w 16"/>
                  <a:gd name="T3" fmla="*/ 11 h 16"/>
                  <a:gd name="T4" fmla="*/ 5 w 16"/>
                  <a:gd name="T5" fmla="*/ 11 h 16"/>
                  <a:gd name="T6" fmla="*/ 11 w 16"/>
                  <a:gd name="T7" fmla="*/ 16 h 16"/>
                  <a:gd name="T8" fmla="*/ 16 w 16"/>
                  <a:gd name="T9" fmla="*/ 16 h 16"/>
                  <a:gd name="T10" fmla="*/ 15 w 16"/>
                  <a:gd name="T11" fmla="*/ 14 h 16"/>
                  <a:gd name="T12" fmla="*/ 12 w 16"/>
                  <a:gd name="T13" fmla="*/ 4 h 16"/>
                  <a:gd name="T14" fmla="*/ 12 w 16"/>
                  <a:gd name="T15" fmla="*/ 3 h 16"/>
                  <a:gd name="T16" fmla="*/ 12 w 16"/>
                  <a:gd name="T17" fmla="*/ 3 h 16"/>
                  <a:gd name="T18" fmla="*/ 11 w 16"/>
                  <a:gd name="T19" fmla="*/ 2 h 16"/>
                  <a:gd name="T20" fmla="*/ 10 w 16"/>
                  <a:gd name="T21" fmla="*/ 1 h 16"/>
                  <a:gd name="T22" fmla="*/ 10 w 16"/>
                  <a:gd name="T23" fmla="*/ 1 h 16"/>
                  <a:gd name="T24" fmla="*/ 9 w 16"/>
                  <a:gd name="T25" fmla="*/ 1 h 16"/>
                  <a:gd name="T26" fmla="*/ 8 w 16"/>
                  <a:gd name="T27" fmla="*/ 0 h 16"/>
                  <a:gd name="T28" fmla="*/ 7 w 16"/>
                  <a:gd name="T29" fmla="*/ 0 h 16"/>
                  <a:gd name="T30" fmla="*/ 5 w 16"/>
                  <a:gd name="T31" fmla="*/ 2 h 16"/>
                  <a:gd name="T32" fmla="*/ 3 w 16"/>
                  <a:gd name="T33" fmla="*/ 4 h 16"/>
                  <a:gd name="T34" fmla="*/ 3 w 16"/>
                  <a:gd name="T35" fmla="*/ 4 h 16"/>
                  <a:gd name="T36" fmla="*/ 3 w 16"/>
                  <a:gd name="T37" fmla="*/ 4 h 16"/>
                  <a:gd name="T38" fmla="*/ 3 w 16"/>
                  <a:gd name="T39" fmla="*/ 4 h 16"/>
                  <a:gd name="T40" fmla="*/ 3 w 16"/>
                  <a:gd name="T41" fmla="*/ 5 h 16"/>
                  <a:gd name="T42" fmla="*/ 3 w 16"/>
                  <a:gd name="T43" fmla="*/ 5 h 16"/>
                  <a:gd name="T44" fmla="*/ 3 w 16"/>
                  <a:gd name="T45" fmla="*/ 5 h 16"/>
                  <a:gd name="T46" fmla="*/ 2 w 16"/>
                  <a:gd name="T47" fmla="*/ 6 h 16"/>
                  <a:gd name="T48" fmla="*/ 2 w 16"/>
                  <a:gd name="T49" fmla="*/ 6 h 16"/>
                  <a:gd name="T50" fmla="*/ 2 w 16"/>
                  <a:gd name="T51" fmla="*/ 7 h 16"/>
                  <a:gd name="T52" fmla="*/ 1 w 16"/>
                  <a:gd name="T53" fmla="*/ 8 h 16"/>
                  <a:gd name="T54" fmla="*/ 1 w 16"/>
                  <a:gd name="T55" fmla="*/ 9 h 16"/>
                  <a:gd name="T56" fmla="*/ 0 w 16"/>
                  <a:gd name="T57" fmla="*/ 10 h 16"/>
                  <a:gd name="T58" fmla="*/ 0 w 16"/>
                  <a:gd name="T59" fmla="*/ 11 h 16"/>
                  <a:gd name="T60" fmla="*/ 0 w 16"/>
                  <a:gd name="T61" fmla="*/ 11 h 16"/>
                  <a:gd name="T62" fmla="*/ 4 w 16"/>
                  <a:gd name="T6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6">
                    <a:moveTo>
                      <a:pt x="4" y="11"/>
                    </a:moveTo>
                    <a:cubicBezTo>
                      <a:pt x="5" y="11"/>
                      <a:pt x="5" y="11"/>
                      <a:pt x="5" y="11"/>
                    </a:cubicBezTo>
                    <a:cubicBezTo>
                      <a:pt x="5" y="11"/>
                      <a:pt x="5" y="11"/>
                      <a:pt x="5" y="11"/>
                    </a:cubicBezTo>
                    <a:cubicBezTo>
                      <a:pt x="11" y="16"/>
                      <a:pt x="11" y="16"/>
                      <a:pt x="11" y="16"/>
                    </a:cubicBezTo>
                    <a:cubicBezTo>
                      <a:pt x="16" y="16"/>
                      <a:pt x="16" y="16"/>
                      <a:pt x="16" y="16"/>
                    </a:cubicBezTo>
                    <a:cubicBezTo>
                      <a:pt x="16" y="16"/>
                      <a:pt x="15" y="15"/>
                      <a:pt x="15" y="14"/>
                    </a:cubicBezTo>
                    <a:cubicBezTo>
                      <a:pt x="13" y="9"/>
                      <a:pt x="12" y="6"/>
                      <a:pt x="12" y="4"/>
                    </a:cubicBezTo>
                    <a:cubicBezTo>
                      <a:pt x="12" y="4"/>
                      <a:pt x="12" y="3"/>
                      <a:pt x="12" y="3"/>
                    </a:cubicBezTo>
                    <a:cubicBezTo>
                      <a:pt x="12" y="3"/>
                      <a:pt x="12" y="3"/>
                      <a:pt x="12" y="3"/>
                    </a:cubicBezTo>
                    <a:cubicBezTo>
                      <a:pt x="11" y="2"/>
                      <a:pt x="11" y="2"/>
                      <a:pt x="11" y="2"/>
                    </a:cubicBezTo>
                    <a:cubicBezTo>
                      <a:pt x="11" y="2"/>
                      <a:pt x="10" y="1"/>
                      <a:pt x="10" y="1"/>
                    </a:cubicBezTo>
                    <a:cubicBezTo>
                      <a:pt x="10" y="1"/>
                      <a:pt x="10" y="1"/>
                      <a:pt x="10" y="1"/>
                    </a:cubicBezTo>
                    <a:cubicBezTo>
                      <a:pt x="9" y="1"/>
                      <a:pt x="9" y="1"/>
                      <a:pt x="9" y="1"/>
                    </a:cubicBezTo>
                    <a:cubicBezTo>
                      <a:pt x="9" y="0"/>
                      <a:pt x="9" y="0"/>
                      <a:pt x="8" y="0"/>
                    </a:cubicBezTo>
                    <a:cubicBezTo>
                      <a:pt x="8" y="0"/>
                      <a:pt x="8" y="0"/>
                      <a:pt x="7" y="0"/>
                    </a:cubicBezTo>
                    <a:cubicBezTo>
                      <a:pt x="6" y="1"/>
                      <a:pt x="5" y="1"/>
                      <a:pt x="5" y="2"/>
                    </a:cubicBezTo>
                    <a:cubicBezTo>
                      <a:pt x="4" y="3"/>
                      <a:pt x="4" y="3"/>
                      <a:pt x="3" y="4"/>
                    </a:cubicBezTo>
                    <a:cubicBezTo>
                      <a:pt x="3" y="4"/>
                      <a:pt x="3" y="4"/>
                      <a:pt x="3" y="4"/>
                    </a:cubicBezTo>
                    <a:cubicBezTo>
                      <a:pt x="3" y="4"/>
                      <a:pt x="3" y="4"/>
                      <a:pt x="3" y="4"/>
                    </a:cubicBezTo>
                    <a:cubicBezTo>
                      <a:pt x="3" y="4"/>
                      <a:pt x="3" y="4"/>
                      <a:pt x="3" y="4"/>
                    </a:cubicBezTo>
                    <a:cubicBezTo>
                      <a:pt x="3" y="4"/>
                      <a:pt x="3" y="5"/>
                      <a:pt x="3" y="5"/>
                    </a:cubicBezTo>
                    <a:cubicBezTo>
                      <a:pt x="3" y="5"/>
                      <a:pt x="3" y="5"/>
                      <a:pt x="3" y="5"/>
                    </a:cubicBezTo>
                    <a:cubicBezTo>
                      <a:pt x="3" y="5"/>
                      <a:pt x="3" y="5"/>
                      <a:pt x="3" y="5"/>
                    </a:cubicBezTo>
                    <a:cubicBezTo>
                      <a:pt x="3" y="5"/>
                      <a:pt x="2" y="6"/>
                      <a:pt x="2" y="6"/>
                    </a:cubicBezTo>
                    <a:cubicBezTo>
                      <a:pt x="2" y="6"/>
                      <a:pt x="2" y="6"/>
                      <a:pt x="2" y="6"/>
                    </a:cubicBezTo>
                    <a:cubicBezTo>
                      <a:pt x="2" y="7"/>
                      <a:pt x="2" y="7"/>
                      <a:pt x="2" y="7"/>
                    </a:cubicBezTo>
                    <a:cubicBezTo>
                      <a:pt x="2" y="7"/>
                      <a:pt x="2" y="8"/>
                      <a:pt x="1" y="8"/>
                    </a:cubicBezTo>
                    <a:cubicBezTo>
                      <a:pt x="1" y="8"/>
                      <a:pt x="1" y="8"/>
                      <a:pt x="1" y="9"/>
                    </a:cubicBezTo>
                    <a:cubicBezTo>
                      <a:pt x="1" y="9"/>
                      <a:pt x="1" y="10"/>
                      <a:pt x="0" y="10"/>
                    </a:cubicBezTo>
                    <a:cubicBezTo>
                      <a:pt x="0" y="10"/>
                      <a:pt x="0" y="10"/>
                      <a:pt x="0" y="11"/>
                    </a:cubicBezTo>
                    <a:cubicBezTo>
                      <a:pt x="0" y="11"/>
                      <a:pt x="0" y="11"/>
                      <a:pt x="0" y="11"/>
                    </a:cubicBezTo>
                    <a:cubicBezTo>
                      <a:pt x="2" y="11"/>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8" name="Freeform 1175">
                <a:extLst>
                  <a:ext uri="{FF2B5EF4-FFF2-40B4-BE49-F238E27FC236}">
                    <a16:creationId xmlns:a16="http://schemas.microsoft.com/office/drawing/2014/main" id="{F9F8C05F-DEF7-4CC1-9043-87ECCF6A9B2A}"/>
                  </a:ext>
                </a:extLst>
              </p:cNvPr>
              <p:cNvSpPr>
                <a:spLocks/>
              </p:cNvSpPr>
              <p:nvPr/>
            </p:nvSpPr>
            <p:spPr bwMode="auto">
              <a:xfrm>
                <a:off x="3315" y="2363"/>
                <a:ext cx="182" cy="106"/>
              </a:xfrm>
              <a:custGeom>
                <a:avLst/>
                <a:gdLst>
                  <a:gd name="T0" fmla="*/ 3 w 191"/>
                  <a:gd name="T1" fmla="*/ 54 h 110"/>
                  <a:gd name="T2" fmla="*/ 8 w 191"/>
                  <a:gd name="T3" fmla="*/ 54 h 110"/>
                  <a:gd name="T4" fmla="*/ 8 w 191"/>
                  <a:gd name="T5" fmla="*/ 51 h 110"/>
                  <a:gd name="T6" fmla="*/ 22 w 191"/>
                  <a:gd name="T7" fmla="*/ 39 h 110"/>
                  <a:gd name="T8" fmla="*/ 36 w 191"/>
                  <a:gd name="T9" fmla="*/ 39 h 110"/>
                  <a:gd name="T10" fmla="*/ 49 w 191"/>
                  <a:gd name="T11" fmla="*/ 55 h 110"/>
                  <a:gd name="T12" fmla="*/ 69 w 191"/>
                  <a:gd name="T13" fmla="*/ 60 h 110"/>
                  <a:gd name="T14" fmla="*/ 75 w 191"/>
                  <a:gd name="T15" fmla="*/ 73 h 110"/>
                  <a:gd name="T16" fmla="*/ 99 w 191"/>
                  <a:gd name="T17" fmla="*/ 88 h 110"/>
                  <a:gd name="T18" fmla="*/ 110 w 191"/>
                  <a:gd name="T19" fmla="*/ 96 h 110"/>
                  <a:gd name="T20" fmla="*/ 122 w 191"/>
                  <a:gd name="T21" fmla="*/ 106 h 110"/>
                  <a:gd name="T22" fmla="*/ 131 w 191"/>
                  <a:gd name="T23" fmla="*/ 110 h 110"/>
                  <a:gd name="T24" fmla="*/ 134 w 191"/>
                  <a:gd name="T25" fmla="*/ 110 h 110"/>
                  <a:gd name="T26" fmla="*/ 134 w 191"/>
                  <a:gd name="T27" fmla="*/ 106 h 110"/>
                  <a:gd name="T28" fmla="*/ 137 w 191"/>
                  <a:gd name="T29" fmla="*/ 103 h 110"/>
                  <a:gd name="T30" fmla="*/ 137 w 191"/>
                  <a:gd name="T31" fmla="*/ 92 h 110"/>
                  <a:gd name="T32" fmla="*/ 138 w 191"/>
                  <a:gd name="T33" fmla="*/ 78 h 110"/>
                  <a:gd name="T34" fmla="*/ 146 w 191"/>
                  <a:gd name="T35" fmla="*/ 71 h 110"/>
                  <a:gd name="T36" fmla="*/ 159 w 191"/>
                  <a:gd name="T37" fmla="*/ 63 h 110"/>
                  <a:gd name="T38" fmla="*/ 170 w 191"/>
                  <a:gd name="T39" fmla="*/ 63 h 110"/>
                  <a:gd name="T40" fmla="*/ 170 w 191"/>
                  <a:gd name="T41" fmla="*/ 63 h 110"/>
                  <a:gd name="T42" fmla="*/ 170 w 191"/>
                  <a:gd name="T43" fmla="*/ 65 h 110"/>
                  <a:gd name="T44" fmla="*/ 169 w 191"/>
                  <a:gd name="T45" fmla="*/ 66 h 110"/>
                  <a:gd name="T46" fmla="*/ 167 w 191"/>
                  <a:gd name="T47" fmla="*/ 70 h 110"/>
                  <a:gd name="T48" fmla="*/ 170 w 191"/>
                  <a:gd name="T49" fmla="*/ 70 h 110"/>
                  <a:gd name="T50" fmla="*/ 172 w 191"/>
                  <a:gd name="T51" fmla="*/ 70 h 110"/>
                  <a:gd name="T52" fmla="*/ 175 w 191"/>
                  <a:gd name="T53" fmla="*/ 69 h 110"/>
                  <a:gd name="T54" fmla="*/ 181 w 191"/>
                  <a:gd name="T55" fmla="*/ 68 h 110"/>
                  <a:gd name="T56" fmla="*/ 191 w 191"/>
                  <a:gd name="T57" fmla="*/ 64 h 110"/>
                  <a:gd name="T58" fmla="*/ 166 w 191"/>
                  <a:gd name="T59" fmla="*/ 57 h 110"/>
                  <a:gd name="T60" fmla="*/ 164 w 191"/>
                  <a:gd name="T61" fmla="*/ 55 h 110"/>
                  <a:gd name="T62" fmla="*/ 162 w 191"/>
                  <a:gd name="T63" fmla="*/ 54 h 110"/>
                  <a:gd name="T64" fmla="*/ 160 w 191"/>
                  <a:gd name="T65" fmla="*/ 54 h 110"/>
                  <a:gd name="T66" fmla="*/ 142 w 191"/>
                  <a:gd name="T67" fmla="*/ 67 h 110"/>
                  <a:gd name="T68" fmla="*/ 127 w 191"/>
                  <a:gd name="T69" fmla="*/ 59 h 110"/>
                  <a:gd name="T70" fmla="*/ 113 w 191"/>
                  <a:gd name="T71" fmla="*/ 44 h 110"/>
                  <a:gd name="T72" fmla="*/ 106 w 191"/>
                  <a:gd name="T73" fmla="*/ 31 h 110"/>
                  <a:gd name="T74" fmla="*/ 75 w 191"/>
                  <a:gd name="T75" fmla="*/ 28 h 110"/>
                  <a:gd name="T76" fmla="*/ 64 w 191"/>
                  <a:gd name="T77" fmla="*/ 26 h 110"/>
                  <a:gd name="T78" fmla="*/ 62 w 191"/>
                  <a:gd name="T79" fmla="*/ 24 h 110"/>
                  <a:gd name="T80" fmla="*/ 60 w 191"/>
                  <a:gd name="T81" fmla="*/ 21 h 110"/>
                  <a:gd name="T82" fmla="*/ 57 w 191"/>
                  <a:gd name="T83" fmla="*/ 19 h 110"/>
                  <a:gd name="T84" fmla="*/ 54 w 191"/>
                  <a:gd name="T85" fmla="*/ 15 h 110"/>
                  <a:gd name="T86" fmla="*/ 34 w 191"/>
                  <a:gd name="T87" fmla="*/ 14 h 110"/>
                  <a:gd name="T88" fmla="*/ 34 w 191"/>
                  <a:gd name="T89" fmla="*/ 7 h 110"/>
                  <a:gd name="T90" fmla="*/ 27 w 191"/>
                  <a:gd name="T91" fmla="*/ 15 h 110"/>
                  <a:gd name="T92" fmla="*/ 0 w 191"/>
                  <a:gd name="T93"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1" h="110">
                    <a:moveTo>
                      <a:pt x="0" y="53"/>
                    </a:moveTo>
                    <a:cubicBezTo>
                      <a:pt x="1" y="54"/>
                      <a:pt x="2" y="54"/>
                      <a:pt x="3" y="54"/>
                    </a:cubicBezTo>
                    <a:cubicBezTo>
                      <a:pt x="3" y="54"/>
                      <a:pt x="3" y="54"/>
                      <a:pt x="3" y="54"/>
                    </a:cubicBezTo>
                    <a:cubicBezTo>
                      <a:pt x="4" y="54"/>
                      <a:pt x="5" y="55"/>
                      <a:pt x="6" y="55"/>
                    </a:cubicBezTo>
                    <a:cubicBezTo>
                      <a:pt x="7" y="55"/>
                      <a:pt x="7" y="55"/>
                      <a:pt x="7" y="55"/>
                    </a:cubicBezTo>
                    <a:cubicBezTo>
                      <a:pt x="7" y="55"/>
                      <a:pt x="8" y="55"/>
                      <a:pt x="8" y="54"/>
                    </a:cubicBezTo>
                    <a:cubicBezTo>
                      <a:pt x="8" y="54"/>
                      <a:pt x="8" y="53"/>
                      <a:pt x="8" y="52"/>
                    </a:cubicBezTo>
                    <a:cubicBezTo>
                      <a:pt x="8" y="52"/>
                      <a:pt x="8" y="52"/>
                      <a:pt x="8" y="52"/>
                    </a:cubicBezTo>
                    <a:cubicBezTo>
                      <a:pt x="8" y="51"/>
                      <a:pt x="8" y="51"/>
                      <a:pt x="8" y="51"/>
                    </a:cubicBezTo>
                    <a:cubicBezTo>
                      <a:pt x="8" y="48"/>
                      <a:pt x="14" y="43"/>
                      <a:pt x="18" y="43"/>
                    </a:cubicBezTo>
                    <a:cubicBezTo>
                      <a:pt x="19" y="43"/>
                      <a:pt x="19" y="43"/>
                      <a:pt x="19" y="42"/>
                    </a:cubicBezTo>
                    <a:cubicBezTo>
                      <a:pt x="20" y="41"/>
                      <a:pt x="20" y="39"/>
                      <a:pt x="22" y="39"/>
                    </a:cubicBezTo>
                    <a:cubicBezTo>
                      <a:pt x="23" y="39"/>
                      <a:pt x="25" y="38"/>
                      <a:pt x="25" y="38"/>
                    </a:cubicBezTo>
                    <a:cubicBezTo>
                      <a:pt x="25" y="37"/>
                      <a:pt x="26" y="36"/>
                      <a:pt x="28" y="36"/>
                    </a:cubicBezTo>
                    <a:cubicBezTo>
                      <a:pt x="31" y="36"/>
                      <a:pt x="35" y="38"/>
                      <a:pt x="36" y="39"/>
                    </a:cubicBezTo>
                    <a:cubicBezTo>
                      <a:pt x="37" y="40"/>
                      <a:pt x="40" y="41"/>
                      <a:pt x="43" y="41"/>
                    </a:cubicBezTo>
                    <a:cubicBezTo>
                      <a:pt x="44" y="42"/>
                      <a:pt x="44" y="42"/>
                      <a:pt x="44" y="42"/>
                    </a:cubicBezTo>
                    <a:cubicBezTo>
                      <a:pt x="48" y="43"/>
                      <a:pt x="49" y="52"/>
                      <a:pt x="49" y="55"/>
                    </a:cubicBezTo>
                    <a:cubicBezTo>
                      <a:pt x="51" y="55"/>
                      <a:pt x="57" y="55"/>
                      <a:pt x="60" y="55"/>
                    </a:cubicBezTo>
                    <a:cubicBezTo>
                      <a:pt x="62" y="55"/>
                      <a:pt x="64" y="56"/>
                      <a:pt x="64" y="56"/>
                    </a:cubicBezTo>
                    <a:cubicBezTo>
                      <a:pt x="67" y="56"/>
                      <a:pt x="68" y="58"/>
                      <a:pt x="69" y="60"/>
                    </a:cubicBezTo>
                    <a:cubicBezTo>
                      <a:pt x="69" y="61"/>
                      <a:pt x="70" y="63"/>
                      <a:pt x="70" y="64"/>
                    </a:cubicBezTo>
                    <a:cubicBezTo>
                      <a:pt x="71" y="64"/>
                      <a:pt x="71" y="65"/>
                      <a:pt x="72" y="66"/>
                    </a:cubicBezTo>
                    <a:cubicBezTo>
                      <a:pt x="74" y="69"/>
                      <a:pt x="75" y="71"/>
                      <a:pt x="75" y="73"/>
                    </a:cubicBezTo>
                    <a:cubicBezTo>
                      <a:pt x="76" y="74"/>
                      <a:pt x="78" y="75"/>
                      <a:pt x="80" y="76"/>
                    </a:cubicBezTo>
                    <a:cubicBezTo>
                      <a:pt x="83" y="78"/>
                      <a:pt x="85" y="80"/>
                      <a:pt x="87" y="81"/>
                    </a:cubicBezTo>
                    <a:cubicBezTo>
                      <a:pt x="88" y="84"/>
                      <a:pt x="93" y="86"/>
                      <a:pt x="99" y="88"/>
                    </a:cubicBezTo>
                    <a:cubicBezTo>
                      <a:pt x="101" y="89"/>
                      <a:pt x="104" y="91"/>
                      <a:pt x="106" y="93"/>
                    </a:cubicBezTo>
                    <a:cubicBezTo>
                      <a:pt x="107" y="94"/>
                      <a:pt x="109" y="96"/>
                      <a:pt x="110" y="96"/>
                    </a:cubicBezTo>
                    <a:cubicBezTo>
                      <a:pt x="110" y="96"/>
                      <a:pt x="110" y="96"/>
                      <a:pt x="110" y="96"/>
                    </a:cubicBezTo>
                    <a:cubicBezTo>
                      <a:pt x="113" y="96"/>
                      <a:pt x="119" y="99"/>
                      <a:pt x="121" y="99"/>
                    </a:cubicBezTo>
                    <a:cubicBezTo>
                      <a:pt x="122" y="100"/>
                      <a:pt x="122" y="100"/>
                      <a:pt x="122" y="100"/>
                    </a:cubicBezTo>
                    <a:cubicBezTo>
                      <a:pt x="122" y="106"/>
                      <a:pt x="122" y="106"/>
                      <a:pt x="122" y="106"/>
                    </a:cubicBezTo>
                    <a:cubicBezTo>
                      <a:pt x="123" y="106"/>
                      <a:pt x="123" y="106"/>
                      <a:pt x="123" y="106"/>
                    </a:cubicBezTo>
                    <a:cubicBezTo>
                      <a:pt x="125" y="106"/>
                      <a:pt x="127" y="107"/>
                      <a:pt x="128" y="108"/>
                    </a:cubicBezTo>
                    <a:cubicBezTo>
                      <a:pt x="129" y="109"/>
                      <a:pt x="130" y="110"/>
                      <a:pt x="131" y="110"/>
                    </a:cubicBezTo>
                    <a:cubicBezTo>
                      <a:pt x="131" y="110"/>
                      <a:pt x="132" y="110"/>
                      <a:pt x="132" y="110"/>
                    </a:cubicBezTo>
                    <a:cubicBezTo>
                      <a:pt x="132" y="110"/>
                      <a:pt x="133" y="110"/>
                      <a:pt x="133" y="110"/>
                    </a:cubicBezTo>
                    <a:cubicBezTo>
                      <a:pt x="133" y="110"/>
                      <a:pt x="133" y="110"/>
                      <a:pt x="134" y="110"/>
                    </a:cubicBezTo>
                    <a:cubicBezTo>
                      <a:pt x="134" y="110"/>
                      <a:pt x="134" y="110"/>
                      <a:pt x="134" y="110"/>
                    </a:cubicBezTo>
                    <a:cubicBezTo>
                      <a:pt x="134" y="109"/>
                      <a:pt x="134" y="109"/>
                      <a:pt x="134" y="109"/>
                    </a:cubicBezTo>
                    <a:cubicBezTo>
                      <a:pt x="134" y="108"/>
                      <a:pt x="134" y="107"/>
                      <a:pt x="134" y="106"/>
                    </a:cubicBezTo>
                    <a:cubicBezTo>
                      <a:pt x="135" y="106"/>
                      <a:pt x="135" y="106"/>
                      <a:pt x="135" y="105"/>
                    </a:cubicBezTo>
                    <a:cubicBezTo>
                      <a:pt x="135" y="105"/>
                      <a:pt x="136" y="104"/>
                      <a:pt x="136" y="103"/>
                    </a:cubicBezTo>
                    <a:cubicBezTo>
                      <a:pt x="136" y="103"/>
                      <a:pt x="136" y="103"/>
                      <a:pt x="137" y="103"/>
                    </a:cubicBezTo>
                    <a:cubicBezTo>
                      <a:pt x="137" y="102"/>
                      <a:pt x="138" y="101"/>
                      <a:pt x="139" y="100"/>
                    </a:cubicBezTo>
                    <a:cubicBezTo>
                      <a:pt x="139" y="100"/>
                      <a:pt x="139" y="100"/>
                      <a:pt x="138" y="98"/>
                    </a:cubicBezTo>
                    <a:cubicBezTo>
                      <a:pt x="137" y="96"/>
                      <a:pt x="136" y="94"/>
                      <a:pt x="137" y="92"/>
                    </a:cubicBezTo>
                    <a:cubicBezTo>
                      <a:pt x="137" y="91"/>
                      <a:pt x="135" y="90"/>
                      <a:pt x="134" y="89"/>
                    </a:cubicBezTo>
                    <a:cubicBezTo>
                      <a:pt x="132" y="87"/>
                      <a:pt x="129" y="86"/>
                      <a:pt x="130" y="83"/>
                    </a:cubicBezTo>
                    <a:cubicBezTo>
                      <a:pt x="131" y="80"/>
                      <a:pt x="134" y="79"/>
                      <a:pt x="138" y="78"/>
                    </a:cubicBezTo>
                    <a:cubicBezTo>
                      <a:pt x="139" y="78"/>
                      <a:pt x="141" y="78"/>
                      <a:pt x="142" y="77"/>
                    </a:cubicBezTo>
                    <a:cubicBezTo>
                      <a:pt x="142" y="77"/>
                      <a:pt x="142" y="77"/>
                      <a:pt x="142" y="75"/>
                    </a:cubicBezTo>
                    <a:cubicBezTo>
                      <a:pt x="142" y="74"/>
                      <a:pt x="143" y="71"/>
                      <a:pt x="146" y="71"/>
                    </a:cubicBezTo>
                    <a:cubicBezTo>
                      <a:pt x="147" y="71"/>
                      <a:pt x="148" y="70"/>
                      <a:pt x="150" y="66"/>
                    </a:cubicBezTo>
                    <a:cubicBezTo>
                      <a:pt x="150" y="64"/>
                      <a:pt x="152" y="63"/>
                      <a:pt x="156" y="64"/>
                    </a:cubicBezTo>
                    <a:cubicBezTo>
                      <a:pt x="157" y="64"/>
                      <a:pt x="158" y="64"/>
                      <a:pt x="159" y="63"/>
                    </a:cubicBezTo>
                    <a:cubicBezTo>
                      <a:pt x="161" y="62"/>
                      <a:pt x="164" y="60"/>
                      <a:pt x="166" y="60"/>
                    </a:cubicBezTo>
                    <a:cubicBezTo>
                      <a:pt x="168" y="60"/>
                      <a:pt x="169" y="62"/>
                      <a:pt x="169" y="62"/>
                    </a:cubicBezTo>
                    <a:cubicBezTo>
                      <a:pt x="170" y="62"/>
                      <a:pt x="170" y="62"/>
                      <a:pt x="170" y="63"/>
                    </a:cubicBezTo>
                    <a:cubicBezTo>
                      <a:pt x="170" y="63"/>
                      <a:pt x="170" y="63"/>
                      <a:pt x="170" y="63"/>
                    </a:cubicBezTo>
                    <a:cubicBezTo>
                      <a:pt x="170" y="63"/>
                      <a:pt x="170" y="63"/>
                      <a:pt x="170" y="63"/>
                    </a:cubicBezTo>
                    <a:cubicBezTo>
                      <a:pt x="170" y="63"/>
                      <a:pt x="170" y="63"/>
                      <a:pt x="170" y="63"/>
                    </a:cubicBezTo>
                    <a:cubicBezTo>
                      <a:pt x="170" y="63"/>
                      <a:pt x="170" y="64"/>
                      <a:pt x="170" y="64"/>
                    </a:cubicBezTo>
                    <a:cubicBezTo>
                      <a:pt x="170" y="64"/>
                      <a:pt x="170" y="64"/>
                      <a:pt x="170" y="64"/>
                    </a:cubicBezTo>
                    <a:cubicBezTo>
                      <a:pt x="170" y="64"/>
                      <a:pt x="170" y="64"/>
                      <a:pt x="170" y="65"/>
                    </a:cubicBezTo>
                    <a:cubicBezTo>
                      <a:pt x="170" y="65"/>
                      <a:pt x="170" y="65"/>
                      <a:pt x="170" y="65"/>
                    </a:cubicBezTo>
                    <a:cubicBezTo>
                      <a:pt x="170" y="65"/>
                      <a:pt x="170" y="66"/>
                      <a:pt x="169" y="66"/>
                    </a:cubicBezTo>
                    <a:cubicBezTo>
                      <a:pt x="169" y="66"/>
                      <a:pt x="169" y="66"/>
                      <a:pt x="169" y="66"/>
                    </a:cubicBezTo>
                    <a:cubicBezTo>
                      <a:pt x="169" y="67"/>
                      <a:pt x="169" y="67"/>
                      <a:pt x="169" y="68"/>
                    </a:cubicBezTo>
                    <a:cubicBezTo>
                      <a:pt x="169" y="68"/>
                      <a:pt x="169" y="68"/>
                      <a:pt x="168" y="68"/>
                    </a:cubicBezTo>
                    <a:cubicBezTo>
                      <a:pt x="168" y="69"/>
                      <a:pt x="168" y="70"/>
                      <a:pt x="167" y="70"/>
                    </a:cubicBezTo>
                    <a:cubicBezTo>
                      <a:pt x="168" y="70"/>
                      <a:pt x="168" y="70"/>
                      <a:pt x="168" y="70"/>
                    </a:cubicBezTo>
                    <a:cubicBezTo>
                      <a:pt x="168" y="70"/>
                      <a:pt x="169" y="70"/>
                      <a:pt x="169" y="70"/>
                    </a:cubicBezTo>
                    <a:cubicBezTo>
                      <a:pt x="170" y="70"/>
                      <a:pt x="170" y="70"/>
                      <a:pt x="170" y="70"/>
                    </a:cubicBezTo>
                    <a:cubicBezTo>
                      <a:pt x="171" y="70"/>
                      <a:pt x="171" y="70"/>
                      <a:pt x="171" y="70"/>
                    </a:cubicBezTo>
                    <a:cubicBezTo>
                      <a:pt x="171" y="70"/>
                      <a:pt x="172" y="70"/>
                      <a:pt x="172" y="70"/>
                    </a:cubicBezTo>
                    <a:cubicBezTo>
                      <a:pt x="172" y="70"/>
                      <a:pt x="172" y="70"/>
                      <a:pt x="172" y="70"/>
                    </a:cubicBezTo>
                    <a:cubicBezTo>
                      <a:pt x="173" y="70"/>
                      <a:pt x="173" y="69"/>
                      <a:pt x="174" y="69"/>
                    </a:cubicBezTo>
                    <a:cubicBezTo>
                      <a:pt x="174" y="69"/>
                      <a:pt x="174" y="69"/>
                      <a:pt x="174" y="69"/>
                    </a:cubicBezTo>
                    <a:cubicBezTo>
                      <a:pt x="174" y="69"/>
                      <a:pt x="174" y="69"/>
                      <a:pt x="175" y="69"/>
                    </a:cubicBezTo>
                    <a:cubicBezTo>
                      <a:pt x="175" y="69"/>
                      <a:pt x="175" y="69"/>
                      <a:pt x="175" y="69"/>
                    </a:cubicBezTo>
                    <a:cubicBezTo>
                      <a:pt x="175" y="69"/>
                      <a:pt x="175" y="69"/>
                      <a:pt x="175" y="69"/>
                    </a:cubicBezTo>
                    <a:cubicBezTo>
                      <a:pt x="176" y="68"/>
                      <a:pt x="178" y="68"/>
                      <a:pt x="181" y="68"/>
                    </a:cubicBezTo>
                    <a:cubicBezTo>
                      <a:pt x="182" y="68"/>
                      <a:pt x="183" y="68"/>
                      <a:pt x="184" y="68"/>
                    </a:cubicBezTo>
                    <a:cubicBezTo>
                      <a:pt x="185" y="68"/>
                      <a:pt x="185" y="68"/>
                      <a:pt x="186" y="68"/>
                    </a:cubicBezTo>
                    <a:cubicBezTo>
                      <a:pt x="187" y="65"/>
                      <a:pt x="189" y="64"/>
                      <a:pt x="191" y="64"/>
                    </a:cubicBezTo>
                    <a:cubicBezTo>
                      <a:pt x="186" y="60"/>
                      <a:pt x="181" y="57"/>
                      <a:pt x="178" y="57"/>
                    </a:cubicBezTo>
                    <a:cubicBezTo>
                      <a:pt x="177" y="59"/>
                      <a:pt x="175" y="60"/>
                      <a:pt x="172" y="60"/>
                    </a:cubicBezTo>
                    <a:cubicBezTo>
                      <a:pt x="170" y="60"/>
                      <a:pt x="168" y="59"/>
                      <a:pt x="166" y="57"/>
                    </a:cubicBezTo>
                    <a:cubicBezTo>
                      <a:pt x="166" y="57"/>
                      <a:pt x="166" y="57"/>
                      <a:pt x="166" y="57"/>
                    </a:cubicBezTo>
                    <a:cubicBezTo>
                      <a:pt x="165" y="56"/>
                      <a:pt x="165" y="56"/>
                      <a:pt x="164" y="55"/>
                    </a:cubicBezTo>
                    <a:cubicBezTo>
                      <a:pt x="164" y="55"/>
                      <a:pt x="164" y="55"/>
                      <a:pt x="164" y="55"/>
                    </a:cubicBezTo>
                    <a:cubicBezTo>
                      <a:pt x="164" y="55"/>
                      <a:pt x="164" y="54"/>
                      <a:pt x="163" y="54"/>
                    </a:cubicBezTo>
                    <a:cubicBezTo>
                      <a:pt x="163" y="54"/>
                      <a:pt x="162" y="54"/>
                      <a:pt x="162" y="54"/>
                    </a:cubicBezTo>
                    <a:cubicBezTo>
                      <a:pt x="162" y="54"/>
                      <a:pt x="162" y="54"/>
                      <a:pt x="162" y="54"/>
                    </a:cubicBezTo>
                    <a:cubicBezTo>
                      <a:pt x="162" y="54"/>
                      <a:pt x="161" y="54"/>
                      <a:pt x="161" y="54"/>
                    </a:cubicBezTo>
                    <a:cubicBezTo>
                      <a:pt x="161" y="54"/>
                      <a:pt x="161" y="54"/>
                      <a:pt x="160" y="54"/>
                    </a:cubicBezTo>
                    <a:cubicBezTo>
                      <a:pt x="160" y="54"/>
                      <a:pt x="160" y="54"/>
                      <a:pt x="160" y="54"/>
                    </a:cubicBezTo>
                    <a:cubicBezTo>
                      <a:pt x="159" y="54"/>
                      <a:pt x="159" y="54"/>
                      <a:pt x="158" y="55"/>
                    </a:cubicBezTo>
                    <a:cubicBezTo>
                      <a:pt x="151" y="57"/>
                      <a:pt x="148" y="61"/>
                      <a:pt x="148" y="62"/>
                    </a:cubicBezTo>
                    <a:cubicBezTo>
                      <a:pt x="147" y="65"/>
                      <a:pt x="144" y="67"/>
                      <a:pt x="142" y="67"/>
                    </a:cubicBezTo>
                    <a:cubicBezTo>
                      <a:pt x="140" y="67"/>
                      <a:pt x="139" y="66"/>
                      <a:pt x="138" y="64"/>
                    </a:cubicBezTo>
                    <a:cubicBezTo>
                      <a:pt x="138" y="62"/>
                      <a:pt x="133" y="60"/>
                      <a:pt x="130" y="60"/>
                    </a:cubicBezTo>
                    <a:cubicBezTo>
                      <a:pt x="129" y="59"/>
                      <a:pt x="128" y="59"/>
                      <a:pt x="127" y="59"/>
                    </a:cubicBezTo>
                    <a:cubicBezTo>
                      <a:pt x="124" y="59"/>
                      <a:pt x="120" y="59"/>
                      <a:pt x="119" y="55"/>
                    </a:cubicBezTo>
                    <a:cubicBezTo>
                      <a:pt x="119" y="54"/>
                      <a:pt x="118" y="52"/>
                      <a:pt x="117" y="51"/>
                    </a:cubicBezTo>
                    <a:cubicBezTo>
                      <a:pt x="115" y="49"/>
                      <a:pt x="113" y="46"/>
                      <a:pt x="113" y="44"/>
                    </a:cubicBezTo>
                    <a:cubicBezTo>
                      <a:pt x="113" y="43"/>
                      <a:pt x="113" y="41"/>
                      <a:pt x="113" y="40"/>
                    </a:cubicBezTo>
                    <a:cubicBezTo>
                      <a:pt x="113" y="37"/>
                      <a:pt x="113" y="35"/>
                      <a:pt x="112" y="35"/>
                    </a:cubicBezTo>
                    <a:cubicBezTo>
                      <a:pt x="109" y="34"/>
                      <a:pt x="108" y="32"/>
                      <a:pt x="106" y="31"/>
                    </a:cubicBezTo>
                    <a:cubicBezTo>
                      <a:pt x="105" y="29"/>
                      <a:pt x="104" y="28"/>
                      <a:pt x="103" y="28"/>
                    </a:cubicBezTo>
                    <a:cubicBezTo>
                      <a:pt x="82" y="28"/>
                      <a:pt x="81" y="27"/>
                      <a:pt x="80" y="27"/>
                    </a:cubicBezTo>
                    <a:cubicBezTo>
                      <a:pt x="79" y="27"/>
                      <a:pt x="77" y="28"/>
                      <a:pt x="75" y="28"/>
                    </a:cubicBezTo>
                    <a:cubicBezTo>
                      <a:pt x="73" y="28"/>
                      <a:pt x="70" y="29"/>
                      <a:pt x="68" y="29"/>
                    </a:cubicBezTo>
                    <a:cubicBezTo>
                      <a:pt x="65" y="29"/>
                      <a:pt x="64" y="28"/>
                      <a:pt x="64" y="27"/>
                    </a:cubicBezTo>
                    <a:cubicBezTo>
                      <a:pt x="64" y="27"/>
                      <a:pt x="64" y="26"/>
                      <a:pt x="64" y="26"/>
                    </a:cubicBezTo>
                    <a:cubicBezTo>
                      <a:pt x="63" y="26"/>
                      <a:pt x="63" y="26"/>
                      <a:pt x="63" y="25"/>
                    </a:cubicBezTo>
                    <a:cubicBezTo>
                      <a:pt x="63" y="25"/>
                      <a:pt x="63" y="25"/>
                      <a:pt x="63" y="25"/>
                    </a:cubicBezTo>
                    <a:cubicBezTo>
                      <a:pt x="62" y="24"/>
                      <a:pt x="62" y="24"/>
                      <a:pt x="62" y="24"/>
                    </a:cubicBezTo>
                    <a:cubicBezTo>
                      <a:pt x="62" y="24"/>
                      <a:pt x="62" y="23"/>
                      <a:pt x="61" y="23"/>
                    </a:cubicBezTo>
                    <a:cubicBezTo>
                      <a:pt x="61" y="23"/>
                      <a:pt x="61" y="23"/>
                      <a:pt x="61" y="22"/>
                    </a:cubicBezTo>
                    <a:cubicBezTo>
                      <a:pt x="60" y="22"/>
                      <a:pt x="60" y="22"/>
                      <a:pt x="60" y="21"/>
                    </a:cubicBezTo>
                    <a:cubicBezTo>
                      <a:pt x="59" y="21"/>
                      <a:pt x="59" y="21"/>
                      <a:pt x="59" y="20"/>
                    </a:cubicBezTo>
                    <a:cubicBezTo>
                      <a:pt x="59" y="20"/>
                      <a:pt x="58" y="20"/>
                      <a:pt x="58" y="19"/>
                    </a:cubicBezTo>
                    <a:cubicBezTo>
                      <a:pt x="58" y="19"/>
                      <a:pt x="57" y="19"/>
                      <a:pt x="57" y="19"/>
                    </a:cubicBezTo>
                    <a:cubicBezTo>
                      <a:pt x="57" y="18"/>
                      <a:pt x="56" y="18"/>
                      <a:pt x="56" y="17"/>
                    </a:cubicBezTo>
                    <a:cubicBezTo>
                      <a:pt x="55" y="17"/>
                      <a:pt x="55" y="17"/>
                      <a:pt x="55" y="17"/>
                    </a:cubicBezTo>
                    <a:cubicBezTo>
                      <a:pt x="55" y="16"/>
                      <a:pt x="54" y="16"/>
                      <a:pt x="54" y="15"/>
                    </a:cubicBezTo>
                    <a:cubicBezTo>
                      <a:pt x="53" y="16"/>
                      <a:pt x="52" y="17"/>
                      <a:pt x="51" y="18"/>
                    </a:cubicBezTo>
                    <a:cubicBezTo>
                      <a:pt x="44" y="23"/>
                      <a:pt x="37" y="24"/>
                      <a:pt x="34" y="20"/>
                    </a:cubicBezTo>
                    <a:cubicBezTo>
                      <a:pt x="33" y="19"/>
                      <a:pt x="33" y="17"/>
                      <a:pt x="34" y="14"/>
                    </a:cubicBezTo>
                    <a:cubicBezTo>
                      <a:pt x="36" y="8"/>
                      <a:pt x="36" y="2"/>
                      <a:pt x="35" y="1"/>
                    </a:cubicBezTo>
                    <a:cubicBezTo>
                      <a:pt x="35" y="0"/>
                      <a:pt x="35" y="0"/>
                      <a:pt x="34" y="0"/>
                    </a:cubicBezTo>
                    <a:cubicBezTo>
                      <a:pt x="34" y="1"/>
                      <a:pt x="34" y="5"/>
                      <a:pt x="34" y="7"/>
                    </a:cubicBezTo>
                    <a:cubicBezTo>
                      <a:pt x="33" y="12"/>
                      <a:pt x="33" y="16"/>
                      <a:pt x="30" y="17"/>
                    </a:cubicBezTo>
                    <a:cubicBezTo>
                      <a:pt x="29" y="17"/>
                      <a:pt x="29" y="17"/>
                      <a:pt x="29" y="17"/>
                    </a:cubicBezTo>
                    <a:cubicBezTo>
                      <a:pt x="29" y="17"/>
                      <a:pt x="28" y="16"/>
                      <a:pt x="27" y="15"/>
                    </a:cubicBezTo>
                    <a:cubicBezTo>
                      <a:pt x="25" y="12"/>
                      <a:pt x="24" y="5"/>
                      <a:pt x="25" y="0"/>
                    </a:cubicBezTo>
                    <a:cubicBezTo>
                      <a:pt x="2" y="6"/>
                      <a:pt x="2" y="6"/>
                      <a:pt x="2" y="6"/>
                    </a:cubicBezTo>
                    <a:cubicBezTo>
                      <a:pt x="0" y="53"/>
                      <a:pt x="0" y="53"/>
                      <a:pt x="0" y="53"/>
                    </a:cubicBezTo>
                    <a:cubicBezTo>
                      <a:pt x="0" y="53"/>
                      <a:pt x="0" y="53"/>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9" name="Freeform 1176">
                <a:extLst>
                  <a:ext uri="{FF2B5EF4-FFF2-40B4-BE49-F238E27FC236}">
                    <a16:creationId xmlns:a16="http://schemas.microsoft.com/office/drawing/2014/main" id="{6D1BF791-6F1E-4147-9A1E-37BE0D10B846}"/>
                  </a:ext>
                </a:extLst>
              </p:cNvPr>
              <p:cNvSpPr>
                <a:spLocks/>
              </p:cNvSpPr>
              <p:nvPr/>
            </p:nvSpPr>
            <p:spPr bwMode="auto">
              <a:xfrm>
                <a:off x="3167" y="2688"/>
                <a:ext cx="110" cy="65"/>
              </a:xfrm>
              <a:custGeom>
                <a:avLst/>
                <a:gdLst>
                  <a:gd name="T0" fmla="*/ 94 w 115"/>
                  <a:gd name="T1" fmla="*/ 2 h 68"/>
                  <a:gd name="T2" fmla="*/ 84 w 115"/>
                  <a:gd name="T3" fmla="*/ 3 h 68"/>
                  <a:gd name="T4" fmla="*/ 80 w 115"/>
                  <a:gd name="T5" fmla="*/ 3 h 68"/>
                  <a:gd name="T6" fmla="*/ 72 w 115"/>
                  <a:gd name="T7" fmla="*/ 4 h 68"/>
                  <a:gd name="T8" fmla="*/ 56 w 115"/>
                  <a:gd name="T9" fmla="*/ 18 h 68"/>
                  <a:gd name="T10" fmla="*/ 49 w 115"/>
                  <a:gd name="T11" fmla="*/ 23 h 68"/>
                  <a:gd name="T12" fmla="*/ 45 w 115"/>
                  <a:gd name="T13" fmla="*/ 21 h 68"/>
                  <a:gd name="T14" fmla="*/ 35 w 115"/>
                  <a:gd name="T15" fmla="*/ 20 h 68"/>
                  <a:gd name="T16" fmla="*/ 29 w 115"/>
                  <a:gd name="T17" fmla="*/ 19 h 68"/>
                  <a:gd name="T18" fmla="*/ 20 w 115"/>
                  <a:gd name="T19" fmla="*/ 18 h 68"/>
                  <a:gd name="T20" fmla="*/ 17 w 115"/>
                  <a:gd name="T21" fmla="*/ 18 h 68"/>
                  <a:gd name="T22" fmla="*/ 10 w 115"/>
                  <a:gd name="T23" fmla="*/ 17 h 68"/>
                  <a:gd name="T24" fmla="*/ 9 w 115"/>
                  <a:gd name="T25" fmla="*/ 17 h 68"/>
                  <a:gd name="T26" fmla="*/ 5 w 115"/>
                  <a:gd name="T27" fmla="*/ 20 h 68"/>
                  <a:gd name="T28" fmla="*/ 5 w 115"/>
                  <a:gd name="T29" fmla="*/ 22 h 68"/>
                  <a:gd name="T30" fmla="*/ 5 w 115"/>
                  <a:gd name="T31" fmla="*/ 26 h 68"/>
                  <a:gd name="T32" fmla="*/ 5 w 115"/>
                  <a:gd name="T33" fmla="*/ 26 h 68"/>
                  <a:gd name="T34" fmla="*/ 5 w 115"/>
                  <a:gd name="T35" fmla="*/ 26 h 68"/>
                  <a:gd name="T36" fmla="*/ 5 w 115"/>
                  <a:gd name="T37" fmla="*/ 26 h 68"/>
                  <a:gd name="T38" fmla="*/ 5 w 115"/>
                  <a:gd name="T39" fmla="*/ 26 h 68"/>
                  <a:gd name="T40" fmla="*/ 5 w 115"/>
                  <a:gd name="T41" fmla="*/ 27 h 68"/>
                  <a:gd name="T42" fmla="*/ 5 w 115"/>
                  <a:gd name="T43" fmla="*/ 27 h 68"/>
                  <a:gd name="T44" fmla="*/ 4 w 115"/>
                  <a:gd name="T45" fmla="*/ 27 h 68"/>
                  <a:gd name="T46" fmla="*/ 4 w 115"/>
                  <a:gd name="T47" fmla="*/ 27 h 68"/>
                  <a:gd name="T48" fmla="*/ 4 w 115"/>
                  <a:gd name="T49" fmla="*/ 27 h 68"/>
                  <a:gd name="T50" fmla="*/ 3 w 115"/>
                  <a:gd name="T51" fmla="*/ 28 h 68"/>
                  <a:gd name="T52" fmla="*/ 3 w 115"/>
                  <a:gd name="T53" fmla="*/ 28 h 68"/>
                  <a:gd name="T54" fmla="*/ 2 w 115"/>
                  <a:gd name="T55" fmla="*/ 28 h 68"/>
                  <a:gd name="T56" fmla="*/ 2 w 115"/>
                  <a:gd name="T57" fmla="*/ 28 h 68"/>
                  <a:gd name="T58" fmla="*/ 1 w 115"/>
                  <a:gd name="T59" fmla="*/ 29 h 68"/>
                  <a:gd name="T60" fmla="*/ 1 w 115"/>
                  <a:gd name="T61" fmla="*/ 35 h 68"/>
                  <a:gd name="T62" fmla="*/ 4 w 115"/>
                  <a:gd name="T63" fmla="*/ 52 h 68"/>
                  <a:gd name="T64" fmla="*/ 7 w 115"/>
                  <a:gd name="T65" fmla="*/ 64 h 68"/>
                  <a:gd name="T66" fmla="*/ 8 w 115"/>
                  <a:gd name="T67" fmla="*/ 68 h 68"/>
                  <a:gd name="T68" fmla="*/ 8 w 115"/>
                  <a:gd name="T69" fmla="*/ 68 h 68"/>
                  <a:gd name="T70" fmla="*/ 12 w 115"/>
                  <a:gd name="T71" fmla="*/ 68 h 68"/>
                  <a:gd name="T72" fmla="*/ 26 w 115"/>
                  <a:gd name="T73" fmla="*/ 65 h 68"/>
                  <a:gd name="T74" fmla="*/ 42 w 115"/>
                  <a:gd name="T75" fmla="*/ 60 h 68"/>
                  <a:gd name="T76" fmla="*/ 52 w 115"/>
                  <a:gd name="T77" fmla="*/ 55 h 68"/>
                  <a:gd name="T78" fmla="*/ 65 w 115"/>
                  <a:gd name="T79" fmla="*/ 53 h 68"/>
                  <a:gd name="T80" fmla="*/ 65 w 115"/>
                  <a:gd name="T81" fmla="*/ 53 h 68"/>
                  <a:gd name="T82" fmla="*/ 72 w 115"/>
                  <a:gd name="T83" fmla="*/ 48 h 68"/>
                  <a:gd name="T84" fmla="*/ 72 w 115"/>
                  <a:gd name="T85" fmla="*/ 47 h 68"/>
                  <a:gd name="T86" fmla="*/ 87 w 115"/>
                  <a:gd name="T87" fmla="*/ 42 h 68"/>
                  <a:gd name="T88" fmla="*/ 97 w 115"/>
                  <a:gd name="T89" fmla="*/ 39 h 68"/>
                  <a:gd name="T90" fmla="*/ 105 w 115"/>
                  <a:gd name="T91" fmla="*/ 32 h 68"/>
                  <a:gd name="T92" fmla="*/ 107 w 115"/>
                  <a:gd name="T93" fmla="*/ 28 h 68"/>
                  <a:gd name="T94" fmla="*/ 113 w 115"/>
                  <a:gd name="T95" fmla="*/ 25 h 68"/>
                  <a:gd name="T96" fmla="*/ 115 w 115"/>
                  <a:gd name="T97" fmla="*/ 25 h 68"/>
                  <a:gd name="T98" fmla="*/ 107 w 115"/>
                  <a:gd name="T99" fmla="*/ 8 h 68"/>
                  <a:gd name="T100" fmla="*/ 106 w 115"/>
                  <a:gd name="T101" fmla="*/ 5 h 68"/>
                  <a:gd name="T102" fmla="*/ 106 w 115"/>
                  <a:gd name="T103" fmla="*/ 5 h 68"/>
                  <a:gd name="T104" fmla="*/ 105 w 115"/>
                  <a:gd name="T105" fmla="*/ 2 h 68"/>
                  <a:gd name="T106" fmla="*/ 104 w 115"/>
                  <a:gd name="T107" fmla="*/ 2 h 68"/>
                  <a:gd name="T108" fmla="*/ 104 w 115"/>
                  <a:gd name="T109" fmla="*/ 0 h 68"/>
                  <a:gd name="T110" fmla="*/ 103 w 115"/>
                  <a:gd name="T111" fmla="*/ 0 h 68"/>
                  <a:gd name="T112" fmla="*/ 94 w 115"/>
                  <a:gd name="T11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68">
                    <a:moveTo>
                      <a:pt x="94" y="2"/>
                    </a:moveTo>
                    <a:cubicBezTo>
                      <a:pt x="91" y="3"/>
                      <a:pt x="88" y="3"/>
                      <a:pt x="84" y="3"/>
                    </a:cubicBezTo>
                    <a:cubicBezTo>
                      <a:pt x="83" y="3"/>
                      <a:pt x="81" y="3"/>
                      <a:pt x="80" y="3"/>
                    </a:cubicBezTo>
                    <a:cubicBezTo>
                      <a:pt x="77" y="3"/>
                      <a:pt x="73" y="3"/>
                      <a:pt x="72" y="4"/>
                    </a:cubicBezTo>
                    <a:cubicBezTo>
                      <a:pt x="70" y="5"/>
                      <a:pt x="57" y="14"/>
                      <a:pt x="56" y="18"/>
                    </a:cubicBezTo>
                    <a:cubicBezTo>
                      <a:pt x="54" y="22"/>
                      <a:pt x="51" y="23"/>
                      <a:pt x="49" y="23"/>
                    </a:cubicBezTo>
                    <a:cubicBezTo>
                      <a:pt x="48" y="23"/>
                      <a:pt x="46" y="22"/>
                      <a:pt x="45" y="21"/>
                    </a:cubicBezTo>
                    <a:cubicBezTo>
                      <a:pt x="44" y="20"/>
                      <a:pt x="38" y="20"/>
                      <a:pt x="35" y="20"/>
                    </a:cubicBezTo>
                    <a:cubicBezTo>
                      <a:pt x="31" y="20"/>
                      <a:pt x="30" y="20"/>
                      <a:pt x="29" y="19"/>
                    </a:cubicBezTo>
                    <a:cubicBezTo>
                      <a:pt x="28" y="18"/>
                      <a:pt x="24" y="18"/>
                      <a:pt x="20" y="18"/>
                    </a:cubicBezTo>
                    <a:cubicBezTo>
                      <a:pt x="19" y="18"/>
                      <a:pt x="18" y="18"/>
                      <a:pt x="17" y="18"/>
                    </a:cubicBezTo>
                    <a:cubicBezTo>
                      <a:pt x="14" y="18"/>
                      <a:pt x="12" y="18"/>
                      <a:pt x="10" y="17"/>
                    </a:cubicBezTo>
                    <a:cubicBezTo>
                      <a:pt x="10" y="17"/>
                      <a:pt x="9" y="17"/>
                      <a:pt x="9" y="17"/>
                    </a:cubicBezTo>
                    <a:cubicBezTo>
                      <a:pt x="8" y="17"/>
                      <a:pt x="6" y="18"/>
                      <a:pt x="5" y="20"/>
                    </a:cubicBezTo>
                    <a:cubicBezTo>
                      <a:pt x="5" y="20"/>
                      <a:pt x="5" y="21"/>
                      <a:pt x="5" y="22"/>
                    </a:cubicBezTo>
                    <a:cubicBezTo>
                      <a:pt x="6" y="23"/>
                      <a:pt x="6" y="25"/>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5" y="27"/>
                      <a:pt x="5" y="27"/>
                      <a:pt x="4" y="27"/>
                    </a:cubicBezTo>
                    <a:cubicBezTo>
                      <a:pt x="4" y="27"/>
                      <a:pt x="4" y="27"/>
                      <a:pt x="4" y="27"/>
                    </a:cubicBezTo>
                    <a:cubicBezTo>
                      <a:pt x="4" y="27"/>
                      <a:pt x="4" y="27"/>
                      <a:pt x="4" y="27"/>
                    </a:cubicBezTo>
                    <a:cubicBezTo>
                      <a:pt x="4" y="27"/>
                      <a:pt x="4" y="27"/>
                      <a:pt x="3" y="28"/>
                    </a:cubicBezTo>
                    <a:cubicBezTo>
                      <a:pt x="3" y="28"/>
                      <a:pt x="3" y="28"/>
                      <a:pt x="3" y="28"/>
                    </a:cubicBezTo>
                    <a:cubicBezTo>
                      <a:pt x="3" y="28"/>
                      <a:pt x="3" y="28"/>
                      <a:pt x="2" y="28"/>
                    </a:cubicBezTo>
                    <a:cubicBezTo>
                      <a:pt x="2" y="28"/>
                      <a:pt x="2" y="28"/>
                      <a:pt x="2" y="28"/>
                    </a:cubicBezTo>
                    <a:cubicBezTo>
                      <a:pt x="2" y="28"/>
                      <a:pt x="1" y="29"/>
                      <a:pt x="1" y="29"/>
                    </a:cubicBezTo>
                    <a:cubicBezTo>
                      <a:pt x="2" y="31"/>
                      <a:pt x="2" y="34"/>
                      <a:pt x="1" y="35"/>
                    </a:cubicBezTo>
                    <a:cubicBezTo>
                      <a:pt x="0" y="38"/>
                      <a:pt x="1" y="47"/>
                      <a:pt x="4" y="52"/>
                    </a:cubicBezTo>
                    <a:cubicBezTo>
                      <a:pt x="7" y="55"/>
                      <a:pt x="7" y="60"/>
                      <a:pt x="7" y="64"/>
                    </a:cubicBezTo>
                    <a:cubicBezTo>
                      <a:pt x="8" y="65"/>
                      <a:pt x="8" y="67"/>
                      <a:pt x="8" y="68"/>
                    </a:cubicBezTo>
                    <a:cubicBezTo>
                      <a:pt x="8" y="68"/>
                      <a:pt x="8" y="68"/>
                      <a:pt x="8" y="68"/>
                    </a:cubicBezTo>
                    <a:cubicBezTo>
                      <a:pt x="8" y="68"/>
                      <a:pt x="10" y="68"/>
                      <a:pt x="12" y="68"/>
                    </a:cubicBezTo>
                    <a:cubicBezTo>
                      <a:pt x="17" y="68"/>
                      <a:pt x="23" y="67"/>
                      <a:pt x="26" y="65"/>
                    </a:cubicBezTo>
                    <a:cubicBezTo>
                      <a:pt x="32" y="61"/>
                      <a:pt x="36" y="60"/>
                      <a:pt x="42" y="60"/>
                    </a:cubicBezTo>
                    <a:cubicBezTo>
                      <a:pt x="46" y="60"/>
                      <a:pt x="51" y="57"/>
                      <a:pt x="52" y="55"/>
                    </a:cubicBezTo>
                    <a:cubicBezTo>
                      <a:pt x="55" y="52"/>
                      <a:pt x="62" y="52"/>
                      <a:pt x="65" y="53"/>
                    </a:cubicBezTo>
                    <a:cubicBezTo>
                      <a:pt x="65" y="53"/>
                      <a:pt x="65" y="53"/>
                      <a:pt x="65" y="53"/>
                    </a:cubicBezTo>
                    <a:cubicBezTo>
                      <a:pt x="67" y="53"/>
                      <a:pt x="69" y="50"/>
                      <a:pt x="72" y="48"/>
                    </a:cubicBezTo>
                    <a:cubicBezTo>
                      <a:pt x="72" y="47"/>
                      <a:pt x="72" y="47"/>
                      <a:pt x="72" y="47"/>
                    </a:cubicBezTo>
                    <a:cubicBezTo>
                      <a:pt x="75" y="45"/>
                      <a:pt x="80" y="43"/>
                      <a:pt x="87" y="42"/>
                    </a:cubicBezTo>
                    <a:cubicBezTo>
                      <a:pt x="90" y="41"/>
                      <a:pt x="94" y="40"/>
                      <a:pt x="97" y="39"/>
                    </a:cubicBezTo>
                    <a:cubicBezTo>
                      <a:pt x="104" y="37"/>
                      <a:pt x="104" y="34"/>
                      <a:pt x="105" y="32"/>
                    </a:cubicBezTo>
                    <a:cubicBezTo>
                      <a:pt x="106" y="31"/>
                      <a:pt x="106" y="29"/>
                      <a:pt x="107" y="28"/>
                    </a:cubicBezTo>
                    <a:cubicBezTo>
                      <a:pt x="109" y="26"/>
                      <a:pt x="111" y="26"/>
                      <a:pt x="113" y="25"/>
                    </a:cubicBezTo>
                    <a:cubicBezTo>
                      <a:pt x="114" y="25"/>
                      <a:pt x="115" y="25"/>
                      <a:pt x="115" y="25"/>
                    </a:cubicBezTo>
                    <a:cubicBezTo>
                      <a:pt x="113" y="19"/>
                      <a:pt x="110" y="13"/>
                      <a:pt x="107" y="8"/>
                    </a:cubicBezTo>
                    <a:cubicBezTo>
                      <a:pt x="107" y="7"/>
                      <a:pt x="106" y="6"/>
                      <a:pt x="106" y="5"/>
                    </a:cubicBezTo>
                    <a:cubicBezTo>
                      <a:pt x="106" y="5"/>
                      <a:pt x="106" y="5"/>
                      <a:pt x="106" y="5"/>
                    </a:cubicBezTo>
                    <a:cubicBezTo>
                      <a:pt x="105" y="4"/>
                      <a:pt x="105" y="3"/>
                      <a:pt x="105" y="2"/>
                    </a:cubicBezTo>
                    <a:cubicBezTo>
                      <a:pt x="105" y="2"/>
                      <a:pt x="104" y="2"/>
                      <a:pt x="104" y="2"/>
                    </a:cubicBezTo>
                    <a:cubicBezTo>
                      <a:pt x="104" y="1"/>
                      <a:pt x="104" y="1"/>
                      <a:pt x="104" y="0"/>
                    </a:cubicBezTo>
                    <a:cubicBezTo>
                      <a:pt x="103" y="0"/>
                      <a:pt x="103" y="0"/>
                      <a:pt x="103" y="0"/>
                    </a:cubicBezTo>
                    <a:cubicBezTo>
                      <a:pt x="100" y="1"/>
                      <a:pt x="96" y="2"/>
                      <a:pt x="9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0" name="Freeform 1177">
                <a:extLst>
                  <a:ext uri="{FF2B5EF4-FFF2-40B4-BE49-F238E27FC236}">
                    <a16:creationId xmlns:a16="http://schemas.microsoft.com/office/drawing/2014/main" id="{0EA9BA70-A76B-4282-97BA-C05A90453883}"/>
                  </a:ext>
                </a:extLst>
              </p:cNvPr>
              <p:cNvSpPr>
                <a:spLocks/>
              </p:cNvSpPr>
              <p:nvPr/>
            </p:nvSpPr>
            <p:spPr bwMode="auto">
              <a:xfrm>
                <a:off x="3279" y="2401"/>
                <a:ext cx="149" cy="93"/>
              </a:xfrm>
              <a:custGeom>
                <a:avLst/>
                <a:gdLst>
                  <a:gd name="T0" fmla="*/ 101 w 155"/>
                  <a:gd name="T1" fmla="*/ 92 h 96"/>
                  <a:gd name="T2" fmla="*/ 110 w 155"/>
                  <a:gd name="T3" fmla="*/ 96 h 96"/>
                  <a:gd name="T4" fmla="*/ 111 w 155"/>
                  <a:gd name="T5" fmla="*/ 96 h 96"/>
                  <a:gd name="T6" fmla="*/ 125 w 155"/>
                  <a:gd name="T7" fmla="*/ 86 h 96"/>
                  <a:gd name="T8" fmla="*/ 138 w 155"/>
                  <a:gd name="T9" fmla="*/ 70 h 96"/>
                  <a:gd name="T10" fmla="*/ 144 w 155"/>
                  <a:gd name="T11" fmla="*/ 68 h 96"/>
                  <a:gd name="T12" fmla="*/ 153 w 155"/>
                  <a:gd name="T13" fmla="*/ 66 h 96"/>
                  <a:gd name="T14" fmla="*/ 155 w 155"/>
                  <a:gd name="T15" fmla="*/ 63 h 96"/>
                  <a:gd name="T16" fmla="*/ 140 w 155"/>
                  <a:gd name="T17" fmla="*/ 56 h 96"/>
                  <a:gd name="T18" fmla="*/ 115 w 155"/>
                  <a:gd name="T19" fmla="*/ 40 h 96"/>
                  <a:gd name="T20" fmla="*/ 102 w 155"/>
                  <a:gd name="T21" fmla="*/ 22 h 96"/>
                  <a:gd name="T22" fmla="*/ 82 w 155"/>
                  <a:gd name="T23" fmla="*/ 16 h 96"/>
                  <a:gd name="T24" fmla="*/ 70 w 155"/>
                  <a:gd name="T25" fmla="*/ 2 h 96"/>
                  <a:gd name="T26" fmla="*/ 60 w 155"/>
                  <a:gd name="T27" fmla="*/ 3 h 96"/>
                  <a:gd name="T28" fmla="*/ 55 w 155"/>
                  <a:gd name="T29" fmla="*/ 7 h 96"/>
                  <a:gd name="T30" fmla="*/ 49 w 155"/>
                  <a:gd name="T31" fmla="*/ 12 h 96"/>
                  <a:gd name="T32" fmla="*/ 48 w 155"/>
                  <a:gd name="T33" fmla="*/ 16 h 96"/>
                  <a:gd name="T34" fmla="*/ 39 w 155"/>
                  <a:gd name="T35" fmla="*/ 18 h 96"/>
                  <a:gd name="T36" fmla="*/ 35 w 155"/>
                  <a:gd name="T37" fmla="*/ 17 h 96"/>
                  <a:gd name="T38" fmla="*/ 32 w 155"/>
                  <a:gd name="T39" fmla="*/ 18 h 96"/>
                  <a:gd name="T40" fmla="*/ 13 w 155"/>
                  <a:gd name="T41" fmla="*/ 4 h 96"/>
                  <a:gd name="T42" fmla="*/ 9 w 155"/>
                  <a:gd name="T43" fmla="*/ 4 h 96"/>
                  <a:gd name="T44" fmla="*/ 16 w 155"/>
                  <a:gd name="T45" fmla="*/ 15 h 96"/>
                  <a:gd name="T46" fmla="*/ 21 w 155"/>
                  <a:gd name="T47" fmla="*/ 25 h 96"/>
                  <a:gd name="T48" fmla="*/ 7 w 155"/>
                  <a:gd name="T49" fmla="*/ 26 h 96"/>
                  <a:gd name="T50" fmla="*/ 1 w 155"/>
                  <a:gd name="T51" fmla="*/ 27 h 96"/>
                  <a:gd name="T52" fmla="*/ 2 w 155"/>
                  <a:gd name="T53" fmla="*/ 33 h 96"/>
                  <a:gd name="T54" fmla="*/ 11 w 155"/>
                  <a:gd name="T55" fmla="*/ 44 h 96"/>
                  <a:gd name="T56" fmla="*/ 13 w 155"/>
                  <a:gd name="T57" fmla="*/ 66 h 96"/>
                  <a:gd name="T58" fmla="*/ 14 w 155"/>
                  <a:gd name="T59" fmla="*/ 67 h 96"/>
                  <a:gd name="T60" fmla="*/ 16 w 155"/>
                  <a:gd name="T61" fmla="*/ 66 h 96"/>
                  <a:gd name="T62" fmla="*/ 18 w 155"/>
                  <a:gd name="T63" fmla="*/ 66 h 96"/>
                  <a:gd name="T64" fmla="*/ 18 w 155"/>
                  <a:gd name="T65" fmla="*/ 66 h 96"/>
                  <a:gd name="T66" fmla="*/ 19 w 155"/>
                  <a:gd name="T67" fmla="*/ 66 h 96"/>
                  <a:gd name="T68" fmla="*/ 33 w 155"/>
                  <a:gd name="T69" fmla="*/ 58 h 96"/>
                  <a:gd name="T70" fmla="*/ 44 w 155"/>
                  <a:gd name="T71" fmla="*/ 55 h 96"/>
                  <a:gd name="T72" fmla="*/ 63 w 155"/>
                  <a:gd name="T73" fmla="*/ 62 h 96"/>
                  <a:gd name="T74" fmla="*/ 77 w 155"/>
                  <a:gd name="T75" fmla="*/ 69 h 96"/>
                  <a:gd name="T76" fmla="*/ 87 w 155"/>
                  <a:gd name="T77" fmla="*/ 77 h 96"/>
                  <a:gd name="T78" fmla="*/ 97 w 155"/>
                  <a:gd name="T79" fmla="*/ 81 h 96"/>
                  <a:gd name="T80" fmla="*/ 98 w 155"/>
                  <a:gd name="T81" fmla="*/ 83 h 96"/>
                  <a:gd name="T82" fmla="*/ 98 w 155"/>
                  <a:gd name="T83" fmla="*/ 85 h 96"/>
                  <a:gd name="T84" fmla="*/ 98 w 155"/>
                  <a:gd name="T85" fmla="*/ 88 h 96"/>
                  <a:gd name="T86" fmla="*/ 99 w 155"/>
                  <a:gd name="T8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96">
                    <a:moveTo>
                      <a:pt x="100" y="92"/>
                    </a:moveTo>
                    <a:cubicBezTo>
                      <a:pt x="100" y="92"/>
                      <a:pt x="100" y="92"/>
                      <a:pt x="101" y="92"/>
                    </a:cubicBezTo>
                    <a:cubicBezTo>
                      <a:pt x="101" y="92"/>
                      <a:pt x="101" y="92"/>
                      <a:pt x="101" y="92"/>
                    </a:cubicBezTo>
                    <a:cubicBezTo>
                      <a:pt x="101" y="92"/>
                      <a:pt x="101" y="92"/>
                      <a:pt x="102" y="92"/>
                    </a:cubicBezTo>
                    <a:cubicBezTo>
                      <a:pt x="103" y="92"/>
                      <a:pt x="103" y="92"/>
                      <a:pt x="103" y="92"/>
                    </a:cubicBezTo>
                    <a:cubicBezTo>
                      <a:pt x="105" y="92"/>
                      <a:pt x="109" y="92"/>
                      <a:pt x="110" y="96"/>
                    </a:cubicBezTo>
                    <a:cubicBezTo>
                      <a:pt x="110" y="95"/>
                      <a:pt x="110" y="95"/>
                      <a:pt x="110" y="95"/>
                    </a:cubicBezTo>
                    <a:cubicBezTo>
                      <a:pt x="110" y="95"/>
                      <a:pt x="110" y="96"/>
                      <a:pt x="110" y="96"/>
                    </a:cubicBezTo>
                    <a:cubicBezTo>
                      <a:pt x="110" y="96"/>
                      <a:pt x="111" y="96"/>
                      <a:pt x="111" y="96"/>
                    </a:cubicBezTo>
                    <a:cubicBezTo>
                      <a:pt x="113" y="96"/>
                      <a:pt x="114" y="95"/>
                      <a:pt x="115" y="94"/>
                    </a:cubicBezTo>
                    <a:cubicBezTo>
                      <a:pt x="116" y="93"/>
                      <a:pt x="116" y="93"/>
                      <a:pt x="116" y="93"/>
                    </a:cubicBezTo>
                    <a:cubicBezTo>
                      <a:pt x="115" y="88"/>
                      <a:pt x="120" y="87"/>
                      <a:pt x="125" y="86"/>
                    </a:cubicBezTo>
                    <a:cubicBezTo>
                      <a:pt x="127" y="85"/>
                      <a:pt x="131" y="84"/>
                      <a:pt x="132" y="83"/>
                    </a:cubicBezTo>
                    <a:cubicBezTo>
                      <a:pt x="132" y="81"/>
                      <a:pt x="132" y="81"/>
                      <a:pt x="132" y="81"/>
                    </a:cubicBezTo>
                    <a:cubicBezTo>
                      <a:pt x="133" y="76"/>
                      <a:pt x="135" y="71"/>
                      <a:pt x="138" y="70"/>
                    </a:cubicBezTo>
                    <a:cubicBezTo>
                      <a:pt x="139" y="70"/>
                      <a:pt x="139" y="70"/>
                      <a:pt x="140" y="70"/>
                    </a:cubicBezTo>
                    <a:cubicBezTo>
                      <a:pt x="140" y="70"/>
                      <a:pt x="141" y="70"/>
                      <a:pt x="141" y="70"/>
                    </a:cubicBezTo>
                    <a:cubicBezTo>
                      <a:pt x="142" y="70"/>
                      <a:pt x="143" y="69"/>
                      <a:pt x="144" y="68"/>
                    </a:cubicBezTo>
                    <a:cubicBezTo>
                      <a:pt x="145" y="66"/>
                      <a:pt x="147" y="65"/>
                      <a:pt x="149" y="65"/>
                    </a:cubicBezTo>
                    <a:cubicBezTo>
                      <a:pt x="149" y="65"/>
                      <a:pt x="149" y="65"/>
                      <a:pt x="149" y="65"/>
                    </a:cubicBezTo>
                    <a:cubicBezTo>
                      <a:pt x="151" y="65"/>
                      <a:pt x="152" y="65"/>
                      <a:pt x="153" y="66"/>
                    </a:cubicBezTo>
                    <a:cubicBezTo>
                      <a:pt x="154" y="66"/>
                      <a:pt x="155" y="66"/>
                      <a:pt x="155" y="67"/>
                    </a:cubicBezTo>
                    <a:cubicBezTo>
                      <a:pt x="155" y="67"/>
                      <a:pt x="155" y="67"/>
                      <a:pt x="155" y="67"/>
                    </a:cubicBezTo>
                    <a:cubicBezTo>
                      <a:pt x="155" y="63"/>
                      <a:pt x="155" y="63"/>
                      <a:pt x="155" y="63"/>
                    </a:cubicBezTo>
                    <a:cubicBezTo>
                      <a:pt x="152" y="61"/>
                      <a:pt x="149" y="60"/>
                      <a:pt x="147" y="60"/>
                    </a:cubicBezTo>
                    <a:cubicBezTo>
                      <a:pt x="147" y="60"/>
                      <a:pt x="147" y="60"/>
                      <a:pt x="147" y="60"/>
                    </a:cubicBezTo>
                    <a:cubicBezTo>
                      <a:pt x="144" y="60"/>
                      <a:pt x="142" y="58"/>
                      <a:pt x="140" y="56"/>
                    </a:cubicBezTo>
                    <a:cubicBezTo>
                      <a:pt x="138" y="55"/>
                      <a:pt x="136" y="53"/>
                      <a:pt x="134" y="52"/>
                    </a:cubicBezTo>
                    <a:cubicBezTo>
                      <a:pt x="132" y="51"/>
                      <a:pt x="123" y="48"/>
                      <a:pt x="120" y="44"/>
                    </a:cubicBezTo>
                    <a:cubicBezTo>
                      <a:pt x="120" y="43"/>
                      <a:pt x="117" y="41"/>
                      <a:pt x="115" y="40"/>
                    </a:cubicBezTo>
                    <a:cubicBezTo>
                      <a:pt x="112" y="38"/>
                      <a:pt x="110" y="37"/>
                      <a:pt x="109" y="35"/>
                    </a:cubicBezTo>
                    <a:cubicBezTo>
                      <a:pt x="108" y="33"/>
                      <a:pt x="106" y="29"/>
                      <a:pt x="104" y="26"/>
                    </a:cubicBezTo>
                    <a:cubicBezTo>
                      <a:pt x="103" y="25"/>
                      <a:pt x="102" y="23"/>
                      <a:pt x="102" y="22"/>
                    </a:cubicBezTo>
                    <a:cubicBezTo>
                      <a:pt x="102" y="21"/>
                      <a:pt x="101" y="20"/>
                      <a:pt x="101" y="20"/>
                    </a:cubicBezTo>
                    <a:cubicBezTo>
                      <a:pt x="100" y="19"/>
                      <a:pt x="99" y="19"/>
                      <a:pt x="97" y="19"/>
                    </a:cubicBezTo>
                    <a:cubicBezTo>
                      <a:pt x="86" y="19"/>
                      <a:pt x="82" y="19"/>
                      <a:pt x="82" y="16"/>
                    </a:cubicBezTo>
                    <a:cubicBezTo>
                      <a:pt x="82" y="13"/>
                      <a:pt x="81" y="6"/>
                      <a:pt x="80" y="6"/>
                    </a:cubicBezTo>
                    <a:cubicBezTo>
                      <a:pt x="79" y="5"/>
                      <a:pt x="79" y="5"/>
                      <a:pt x="79" y="5"/>
                    </a:cubicBezTo>
                    <a:cubicBezTo>
                      <a:pt x="76" y="5"/>
                      <a:pt x="72" y="4"/>
                      <a:pt x="70" y="2"/>
                    </a:cubicBezTo>
                    <a:cubicBezTo>
                      <a:pt x="69" y="1"/>
                      <a:pt x="67" y="0"/>
                      <a:pt x="65" y="0"/>
                    </a:cubicBezTo>
                    <a:cubicBezTo>
                      <a:pt x="65" y="0"/>
                      <a:pt x="65" y="0"/>
                      <a:pt x="65" y="0"/>
                    </a:cubicBezTo>
                    <a:cubicBezTo>
                      <a:pt x="64" y="2"/>
                      <a:pt x="62" y="3"/>
                      <a:pt x="60" y="3"/>
                    </a:cubicBezTo>
                    <a:cubicBezTo>
                      <a:pt x="60" y="3"/>
                      <a:pt x="60" y="3"/>
                      <a:pt x="60" y="3"/>
                    </a:cubicBezTo>
                    <a:cubicBezTo>
                      <a:pt x="60" y="4"/>
                      <a:pt x="59" y="7"/>
                      <a:pt x="55" y="7"/>
                    </a:cubicBezTo>
                    <a:cubicBezTo>
                      <a:pt x="55" y="7"/>
                      <a:pt x="55" y="7"/>
                      <a:pt x="55" y="7"/>
                    </a:cubicBezTo>
                    <a:cubicBezTo>
                      <a:pt x="55" y="7"/>
                      <a:pt x="55" y="7"/>
                      <a:pt x="55" y="7"/>
                    </a:cubicBezTo>
                    <a:cubicBezTo>
                      <a:pt x="52" y="7"/>
                      <a:pt x="49" y="10"/>
                      <a:pt x="49" y="11"/>
                    </a:cubicBezTo>
                    <a:cubicBezTo>
                      <a:pt x="49" y="12"/>
                      <a:pt x="49" y="12"/>
                      <a:pt x="49" y="12"/>
                    </a:cubicBezTo>
                    <a:cubicBezTo>
                      <a:pt x="49" y="12"/>
                      <a:pt x="49" y="12"/>
                      <a:pt x="49" y="12"/>
                    </a:cubicBezTo>
                    <a:cubicBezTo>
                      <a:pt x="49" y="12"/>
                      <a:pt x="49" y="12"/>
                      <a:pt x="49" y="12"/>
                    </a:cubicBezTo>
                    <a:cubicBezTo>
                      <a:pt x="49" y="13"/>
                      <a:pt x="49" y="15"/>
                      <a:pt x="48" y="16"/>
                    </a:cubicBezTo>
                    <a:cubicBezTo>
                      <a:pt x="48" y="16"/>
                      <a:pt x="48" y="17"/>
                      <a:pt x="48" y="17"/>
                    </a:cubicBezTo>
                    <a:cubicBezTo>
                      <a:pt x="46" y="18"/>
                      <a:pt x="45" y="19"/>
                      <a:pt x="43" y="19"/>
                    </a:cubicBezTo>
                    <a:cubicBezTo>
                      <a:pt x="42" y="18"/>
                      <a:pt x="40" y="18"/>
                      <a:pt x="39" y="18"/>
                    </a:cubicBezTo>
                    <a:cubicBezTo>
                      <a:pt x="39" y="18"/>
                      <a:pt x="39" y="18"/>
                      <a:pt x="39" y="18"/>
                    </a:cubicBezTo>
                    <a:cubicBezTo>
                      <a:pt x="37" y="18"/>
                      <a:pt x="36" y="17"/>
                      <a:pt x="36" y="17"/>
                    </a:cubicBezTo>
                    <a:cubicBezTo>
                      <a:pt x="35" y="17"/>
                      <a:pt x="35" y="17"/>
                      <a:pt x="35" y="17"/>
                    </a:cubicBezTo>
                    <a:cubicBezTo>
                      <a:pt x="35" y="17"/>
                      <a:pt x="35" y="17"/>
                      <a:pt x="35" y="17"/>
                    </a:cubicBezTo>
                    <a:cubicBezTo>
                      <a:pt x="35" y="17"/>
                      <a:pt x="35" y="17"/>
                      <a:pt x="35" y="17"/>
                    </a:cubicBezTo>
                    <a:cubicBezTo>
                      <a:pt x="34" y="17"/>
                      <a:pt x="33" y="18"/>
                      <a:pt x="32" y="18"/>
                    </a:cubicBezTo>
                    <a:cubicBezTo>
                      <a:pt x="31" y="18"/>
                      <a:pt x="29" y="17"/>
                      <a:pt x="27" y="16"/>
                    </a:cubicBezTo>
                    <a:cubicBezTo>
                      <a:pt x="27" y="15"/>
                      <a:pt x="26" y="15"/>
                      <a:pt x="26" y="14"/>
                    </a:cubicBezTo>
                    <a:cubicBezTo>
                      <a:pt x="21" y="8"/>
                      <a:pt x="16" y="4"/>
                      <a:pt x="13" y="4"/>
                    </a:cubicBezTo>
                    <a:cubicBezTo>
                      <a:pt x="12" y="4"/>
                      <a:pt x="12" y="4"/>
                      <a:pt x="11" y="4"/>
                    </a:cubicBezTo>
                    <a:cubicBezTo>
                      <a:pt x="10" y="4"/>
                      <a:pt x="10" y="4"/>
                      <a:pt x="10" y="4"/>
                    </a:cubicBezTo>
                    <a:cubicBezTo>
                      <a:pt x="9" y="4"/>
                      <a:pt x="9" y="4"/>
                      <a:pt x="9" y="4"/>
                    </a:cubicBezTo>
                    <a:cubicBezTo>
                      <a:pt x="8" y="4"/>
                      <a:pt x="8" y="4"/>
                      <a:pt x="8" y="4"/>
                    </a:cubicBezTo>
                    <a:cubicBezTo>
                      <a:pt x="13" y="5"/>
                      <a:pt x="14" y="10"/>
                      <a:pt x="15" y="12"/>
                    </a:cubicBezTo>
                    <a:cubicBezTo>
                      <a:pt x="15" y="13"/>
                      <a:pt x="15" y="14"/>
                      <a:pt x="16" y="15"/>
                    </a:cubicBezTo>
                    <a:cubicBezTo>
                      <a:pt x="20" y="15"/>
                      <a:pt x="25" y="20"/>
                      <a:pt x="25" y="22"/>
                    </a:cubicBezTo>
                    <a:cubicBezTo>
                      <a:pt x="24" y="24"/>
                      <a:pt x="23" y="25"/>
                      <a:pt x="21" y="25"/>
                    </a:cubicBezTo>
                    <a:cubicBezTo>
                      <a:pt x="21" y="25"/>
                      <a:pt x="21" y="25"/>
                      <a:pt x="21" y="25"/>
                    </a:cubicBezTo>
                    <a:cubicBezTo>
                      <a:pt x="19" y="25"/>
                      <a:pt x="18" y="26"/>
                      <a:pt x="17" y="26"/>
                    </a:cubicBezTo>
                    <a:cubicBezTo>
                      <a:pt x="15" y="27"/>
                      <a:pt x="12" y="28"/>
                      <a:pt x="9" y="27"/>
                    </a:cubicBezTo>
                    <a:cubicBezTo>
                      <a:pt x="8" y="27"/>
                      <a:pt x="7" y="27"/>
                      <a:pt x="7" y="26"/>
                    </a:cubicBezTo>
                    <a:cubicBezTo>
                      <a:pt x="5" y="26"/>
                      <a:pt x="3" y="25"/>
                      <a:pt x="2" y="25"/>
                    </a:cubicBezTo>
                    <a:cubicBezTo>
                      <a:pt x="2" y="25"/>
                      <a:pt x="2" y="25"/>
                      <a:pt x="1" y="26"/>
                    </a:cubicBezTo>
                    <a:cubicBezTo>
                      <a:pt x="1" y="27"/>
                      <a:pt x="1" y="27"/>
                      <a:pt x="1" y="27"/>
                    </a:cubicBezTo>
                    <a:cubicBezTo>
                      <a:pt x="1" y="29"/>
                      <a:pt x="0" y="32"/>
                      <a:pt x="0" y="33"/>
                    </a:cubicBezTo>
                    <a:cubicBezTo>
                      <a:pt x="0" y="33"/>
                      <a:pt x="1" y="33"/>
                      <a:pt x="1" y="33"/>
                    </a:cubicBezTo>
                    <a:cubicBezTo>
                      <a:pt x="2" y="33"/>
                      <a:pt x="2" y="33"/>
                      <a:pt x="2" y="33"/>
                    </a:cubicBezTo>
                    <a:cubicBezTo>
                      <a:pt x="5" y="33"/>
                      <a:pt x="7" y="34"/>
                      <a:pt x="7" y="35"/>
                    </a:cubicBezTo>
                    <a:cubicBezTo>
                      <a:pt x="8" y="37"/>
                      <a:pt x="7" y="39"/>
                      <a:pt x="6" y="41"/>
                    </a:cubicBezTo>
                    <a:cubicBezTo>
                      <a:pt x="9" y="41"/>
                      <a:pt x="10" y="43"/>
                      <a:pt x="11" y="44"/>
                    </a:cubicBezTo>
                    <a:cubicBezTo>
                      <a:pt x="11" y="45"/>
                      <a:pt x="11" y="46"/>
                      <a:pt x="12" y="46"/>
                    </a:cubicBezTo>
                    <a:cubicBezTo>
                      <a:pt x="13" y="48"/>
                      <a:pt x="14" y="50"/>
                      <a:pt x="13" y="54"/>
                    </a:cubicBezTo>
                    <a:cubicBezTo>
                      <a:pt x="12" y="57"/>
                      <a:pt x="13" y="62"/>
                      <a:pt x="13" y="66"/>
                    </a:cubicBezTo>
                    <a:cubicBezTo>
                      <a:pt x="13" y="67"/>
                      <a:pt x="13" y="67"/>
                      <a:pt x="13" y="67"/>
                    </a:cubicBezTo>
                    <a:cubicBezTo>
                      <a:pt x="13" y="67"/>
                      <a:pt x="13" y="67"/>
                      <a:pt x="13" y="67"/>
                    </a:cubicBezTo>
                    <a:cubicBezTo>
                      <a:pt x="13" y="67"/>
                      <a:pt x="14" y="67"/>
                      <a:pt x="14" y="67"/>
                    </a:cubicBezTo>
                    <a:cubicBezTo>
                      <a:pt x="14" y="67"/>
                      <a:pt x="15" y="67"/>
                      <a:pt x="15" y="67"/>
                    </a:cubicBezTo>
                    <a:cubicBezTo>
                      <a:pt x="15" y="66"/>
                      <a:pt x="15" y="66"/>
                      <a:pt x="15" y="66"/>
                    </a:cubicBezTo>
                    <a:cubicBezTo>
                      <a:pt x="16" y="66"/>
                      <a:pt x="16" y="66"/>
                      <a:pt x="16" y="66"/>
                    </a:cubicBezTo>
                    <a:cubicBezTo>
                      <a:pt x="16" y="66"/>
                      <a:pt x="17" y="66"/>
                      <a:pt x="17" y="66"/>
                    </a:cubicBezTo>
                    <a:cubicBezTo>
                      <a:pt x="17" y="66"/>
                      <a:pt x="17" y="66"/>
                      <a:pt x="17" y="66"/>
                    </a:cubicBezTo>
                    <a:cubicBezTo>
                      <a:pt x="17" y="66"/>
                      <a:pt x="17" y="66"/>
                      <a:pt x="18" y="66"/>
                    </a:cubicBezTo>
                    <a:cubicBezTo>
                      <a:pt x="18" y="66"/>
                      <a:pt x="18" y="66"/>
                      <a:pt x="18" y="66"/>
                    </a:cubicBezTo>
                    <a:cubicBezTo>
                      <a:pt x="18" y="66"/>
                      <a:pt x="18" y="66"/>
                      <a:pt x="18" y="66"/>
                    </a:cubicBezTo>
                    <a:cubicBezTo>
                      <a:pt x="18" y="66"/>
                      <a:pt x="18" y="66"/>
                      <a:pt x="18" y="66"/>
                    </a:cubicBezTo>
                    <a:cubicBezTo>
                      <a:pt x="18" y="66"/>
                      <a:pt x="19" y="66"/>
                      <a:pt x="19" y="66"/>
                    </a:cubicBezTo>
                    <a:cubicBezTo>
                      <a:pt x="19" y="66"/>
                      <a:pt x="19" y="66"/>
                      <a:pt x="19" y="66"/>
                    </a:cubicBezTo>
                    <a:cubicBezTo>
                      <a:pt x="19" y="66"/>
                      <a:pt x="19" y="66"/>
                      <a:pt x="19" y="66"/>
                    </a:cubicBezTo>
                    <a:cubicBezTo>
                      <a:pt x="19" y="66"/>
                      <a:pt x="19" y="66"/>
                      <a:pt x="19" y="66"/>
                    </a:cubicBezTo>
                    <a:cubicBezTo>
                      <a:pt x="20" y="64"/>
                      <a:pt x="26" y="58"/>
                      <a:pt x="30" y="58"/>
                    </a:cubicBezTo>
                    <a:cubicBezTo>
                      <a:pt x="31" y="58"/>
                      <a:pt x="32" y="58"/>
                      <a:pt x="33" y="58"/>
                    </a:cubicBezTo>
                    <a:cubicBezTo>
                      <a:pt x="34" y="58"/>
                      <a:pt x="35" y="58"/>
                      <a:pt x="35" y="58"/>
                    </a:cubicBezTo>
                    <a:cubicBezTo>
                      <a:pt x="36" y="58"/>
                      <a:pt x="37" y="58"/>
                      <a:pt x="37" y="58"/>
                    </a:cubicBezTo>
                    <a:cubicBezTo>
                      <a:pt x="38" y="56"/>
                      <a:pt x="41" y="55"/>
                      <a:pt x="44" y="55"/>
                    </a:cubicBezTo>
                    <a:cubicBezTo>
                      <a:pt x="45" y="55"/>
                      <a:pt x="51" y="56"/>
                      <a:pt x="53" y="58"/>
                    </a:cubicBezTo>
                    <a:cubicBezTo>
                      <a:pt x="54" y="59"/>
                      <a:pt x="59" y="61"/>
                      <a:pt x="60" y="61"/>
                    </a:cubicBezTo>
                    <a:cubicBezTo>
                      <a:pt x="61" y="61"/>
                      <a:pt x="62" y="62"/>
                      <a:pt x="63" y="62"/>
                    </a:cubicBezTo>
                    <a:cubicBezTo>
                      <a:pt x="63" y="63"/>
                      <a:pt x="64" y="64"/>
                      <a:pt x="65" y="64"/>
                    </a:cubicBezTo>
                    <a:cubicBezTo>
                      <a:pt x="65" y="64"/>
                      <a:pt x="66" y="64"/>
                      <a:pt x="66" y="64"/>
                    </a:cubicBezTo>
                    <a:cubicBezTo>
                      <a:pt x="69" y="64"/>
                      <a:pt x="77" y="64"/>
                      <a:pt x="77" y="69"/>
                    </a:cubicBezTo>
                    <a:cubicBezTo>
                      <a:pt x="77" y="69"/>
                      <a:pt x="78" y="71"/>
                      <a:pt x="80" y="71"/>
                    </a:cubicBezTo>
                    <a:cubicBezTo>
                      <a:pt x="82" y="71"/>
                      <a:pt x="84" y="73"/>
                      <a:pt x="85" y="75"/>
                    </a:cubicBezTo>
                    <a:cubicBezTo>
                      <a:pt x="86" y="75"/>
                      <a:pt x="87" y="77"/>
                      <a:pt x="87" y="77"/>
                    </a:cubicBezTo>
                    <a:cubicBezTo>
                      <a:pt x="88" y="77"/>
                      <a:pt x="89" y="77"/>
                      <a:pt x="90" y="77"/>
                    </a:cubicBezTo>
                    <a:cubicBezTo>
                      <a:pt x="92" y="77"/>
                      <a:pt x="97" y="77"/>
                      <a:pt x="97" y="80"/>
                    </a:cubicBezTo>
                    <a:cubicBezTo>
                      <a:pt x="97" y="80"/>
                      <a:pt x="97" y="81"/>
                      <a:pt x="97" y="81"/>
                    </a:cubicBezTo>
                    <a:cubicBezTo>
                      <a:pt x="97" y="81"/>
                      <a:pt x="97" y="81"/>
                      <a:pt x="97" y="81"/>
                    </a:cubicBezTo>
                    <a:cubicBezTo>
                      <a:pt x="97" y="82"/>
                      <a:pt x="97" y="82"/>
                      <a:pt x="97" y="82"/>
                    </a:cubicBezTo>
                    <a:cubicBezTo>
                      <a:pt x="98" y="82"/>
                      <a:pt x="98" y="82"/>
                      <a:pt x="98" y="83"/>
                    </a:cubicBezTo>
                    <a:cubicBezTo>
                      <a:pt x="98" y="83"/>
                      <a:pt x="98" y="83"/>
                      <a:pt x="98" y="84"/>
                    </a:cubicBezTo>
                    <a:cubicBezTo>
                      <a:pt x="98" y="84"/>
                      <a:pt x="98" y="84"/>
                      <a:pt x="98" y="84"/>
                    </a:cubicBezTo>
                    <a:cubicBezTo>
                      <a:pt x="98" y="85"/>
                      <a:pt x="98" y="85"/>
                      <a:pt x="98" y="85"/>
                    </a:cubicBezTo>
                    <a:cubicBezTo>
                      <a:pt x="98" y="86"/>
                      <a:pt x="98" y="86"/>
                      <a:pt x="98" y="86"/>
                    </a:cubicBezTo>
                    <a:cubicBezTo>
                      <a:pt x="98" y="86"/>
                      <a:pt x="98" y="87"/>
                      <a:pt x="98" y="87"/>
                    </a:cubicBezTo>
                    <a:cubicBezTo>
                      <a:pt x="98" y="87"/>
                      <a:pt x="98" y="88"/>
                      <a:pt x="98" y="88"/>
                    </a:cubicBezTo>
                    <a:cubicBezTo>
                      <a:pt x="98" y="88"/>
                      <a:pt x="98" y="89"/>
                      <a:pt x="98" y="89"/>
                    </a:cubicBezTo>
                    <a:cubicBezTo>
                      <a:pt x="98" y="90"/>
                      <a:pt x="98" y="90"/>
                      <a:pt x="98" y="90"/>
                    </a:cubicBezTo>
                    <a:cubicBezTo>
                      <a:pt x="99" y="90"/>
                      <a:pt x="99" y="91"/>
                      <a:pt x="99" y="92"/>
                    </a:cubicBezTo>
                    <a:cubicBezTo>
                      <a:pt x="99" y="92"/>
                      <a:pt x="99" y="92"/>
                      <a:pt x="99" y="92"/>
                    </a:cubicBezTo>
                    <a:cubicBezTo>
                      <a:pt x="99" y="92"/>
                      <a:pt x="99" y="92"/>
                      <a:pt x="10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1" name="Freeform 1178">
                <a:extLst>
                  <a:ext uri="{FF2B5EF4-FFF2-40B4-BE49-F238E27FC236}">
                    <a16:creationId xmlns:a16="http://schemas.microsoft.com/office/drawing/2014/main" id="{7679B58C-B767-44C8-B008-928309494524}"/>
                  </a:ext>
                </a:extLst>
              </p:cNvPr>
              <p:cNvSpPr>
                <a:spLocks/>
              </p:cNvSpPr>
              <p:nvPr/>
            </p:nvSpPr>
            <p:spPr bwMode="auto">
              <a:xfrm>
                <a:off x="3184" y="2437"/>
                <a:ext cx="207" cy="177"/>
              </a:xfrm>
              <a:custGeom>
                <a:avLst/>
                <a:gdLst>
                  <a:gd name="T0" fmla="*/ 188 w 216"/>
                  <a:gd name="T1" fmla="*/ 129 h 184"/>
                  <a:gd name="T2" fmla="*/ 187 w 216"/>
                  <a:gd name="T3" fmla="*/ 127 h 184"/>
                  <a:gd name="T4" fmla="*/ 199 w 216"/>
                  <a:gd name="T5" fmla="*/ 112 h 184"/>
                  <a:gd name="T6" fmla="*/ 186 w 216"/>
                  <a:gd name="T7" fmla="*/ 94 h 184"/>
                  <a:gd name="T8" fmla="*/ 188 w 216"/>
                  <a:gd name="T9" fmla="*/ 71 h 184"/>
                  <a:gd name="T10" fmla="*/ 192 w 216"/>
                  <a:gd name="T11" fmla="*/ 60 h 184"/>
                  <a:gd name="T12" fmla="*/ 193 w 216"/>
                  <a:gd name="T13" fmla="*/ 57 h 184"/>
                  <a:gd name="T14" fmla="*/ 194 w 216"/>
                  <a:gd name="T15" fmla="*/ 56 h 184"/>
                  <a:gd name="T16" fmla="*/ 193 w 216"/>
                  <a:gd name="T17" fmla="*/ 53 h 184"/>
                  <a:gd name="T18" fmla="*/ 193 w 216"/>
                  <a:gd name="T19" fmla="*/ 49 h 184"/>
                  <a:gd name="T20" fmla="*/ 193 w 216"/>
                  <a:gd name="T21" fmla="*/ 46 h 184"/>
                  <a:gd name="T22" fmla="*/ 187 w 216"/>
                  <a:gd name="T23" fmla="*/ 44 h 184"/>
                  <a:gd name="T24" fmla="*/ 179 w 216"/>
                  <a:gd name="T25" fmla="*/ 38 h 184"/>
                  <a:gd name="T26" fmla="*/ 159 w 216"/>
                  <a:gd name="T27" fmla="*/ 28 h 184"/>
                  <a:gd name="T28" fmla="*/ 139 w 216"/>
                  <a:gd name="T29" fmla="*/ 23 h 184"/>
                  <a:gd name="T30" fmla="*/ 121 w 216"/>
                  <a:gd name="T31" fmla="*/ 31 h 184"/>
                  <a:gd name="T32" fmla="*/ 120 w 216"/>
                  <a:gd name="T33" fmla="*/ 32 h 184"/>
                  <a:gd name="T34" fmla="*/ 118 w 216"/>
                  <a:gd name="T35" fmla="*/ 33 h 184"/>
                  <a:gd name="T36" fmla="*/ 115 w 216"/>
                  <a:gd name="T37" fmla="*/ 33 h 184"/>
                  <a:gd name="T38" fmla="*/ 111 w 216"/>
                  <a:gd name="T39" fmla="*/ 39 h 184"/>
                  <a:gd name="T40" fmla="*/ 65 w 216"/>
                  <a:gd name="T41" fmla="*/ 33 h 184"/>
                  <a:gd name="T42" fmla="*/ 47 w 216"/>
                  <a:gd name="T43" fmla="*/ 17 h 184"/>
                  <a:gd name="T44" fmla="*/ 44 w 216"/>
                  <a:gd name="T45" fmla="*/ 16 h 184"/>
                  <a:gd name="T46" fmla="*/ 42 w 216"/>
                  <a:gd name="T47" fmla="*/ 14 h 184"/>
                  <a:gd name="T48" fmla="*/ 42 w 216"/>
                  <a:gd name="T49" fmla="*/ 3 h 184"/>
                  <a:gd name="T50" fmla="*/ 31 w 216"/>
                  <a:gd name="T51" fmla="*/ 10 h 184"/>
                  <a:gd name="T52" fmla="*/ 28 w 216"/>
                  <a:gd name="T53" fmla="*/ 11 h 184"/>
                  <a:gd name="T54" fmla="*/ 26 w 216"/>
                  <a:gd name="T55" fmla="*/ 12 h 184"/>
                  <a:gd name="T56" fmla="*/ 22 w 216"/>
                  <a:gd name="T57" fmla="*/ 13 h 184"/>
                  <a:gd name="T58" fmla="*/ 20 w 216"/>
                  <a:gd name="T59" fmla="*/ 13 h 184"/>
                  <a:gd name="T60" fmla="*/ 11 w 216"/>
                  <a:gd name="T61" fmla="*/ 10 h 184"/>
                  <a:gd name="T62" fmla="*/ 5 w 216"/>
                  <a:gd name="T63" fmla="*/ 2 h 184"/>
                  <a:gd name="T64" fmla="*/ 4 w 216"/>
                  <a:gd name="T65" fmla="*/ 0 h 184"/>
                  <a:gd name="T66" fmla="*/ 3 w 216"/>
                  <a:gd name="T67" fmla="*/ 0 h 184"/>
                  <a:gd name="T68" fmla="*/ 2 w 216"/>
                  <a:gd name="T69" fmla="*/ 19 h 184"/>
                  <a:gd name="T70" fmla="*/ 7 w 216"/>
                  <a:gd name="T71" fmla="*/ 31 h 184"/>
                  <a:gd name="T72" fmla="*/ 8 w 216"/>
                  <a:gd name="T73" fmla="*/ 34 h 184"/>
                  <a:gd name="T74" fmla="*/ 12 w 216"/>
                  <a:gd name="T75" fmla="*/ 43 h 184"/>
                  <a:gd name="T76" fmla="*/ 22 w 216"/>
                  <a:gd name="T77" fmla="*/ 57 h 184"/>
                  <a:gd name="T78" fmla="*/ 16 w 216"/>
                  <a:gd name="T79" fmla="*/ 71 h 184"/>
                  <a:gd name="T80" fmla="*/ 39 w 216"/>
                  <a:gd name="T81" fmla="*/ 97 h 184"/>
                  <a:gd name="T82" fmla="*/ 40 w 216"/>
                  <a:gd name="T83" fmla="*/ 108 h 184"/>
                  <a:gd name="T84" fmla="*/ 44 w 216"/>
                  <a:gd name="T85" fmla="*/ 117 h 184"/>
                  <a:gd name="T86" fmla="*/ 46 w 216"/>
                  <a:gd name="T87" fmla="*/ 119 h 184"/>
                  <a:gd name="T88" fmla="*/ 47 w 216"/>
                  <a:gd name="T89" fmla="*/ 121 h 184"/>
                  <a:gd name="T90" fmla="*/ 49 w 216"/>
                  <a:gd name="T91" fmla="*/ 122 h 184"/>
                  <a:gd name="T92" fmla="*/ 55 w 216"/>
                  <a:gd name="T93" fmla="*/ 120 h 184"/>
                  <a:gd name="T94" fmla="*/ 78 w 216"/>
                  <a:gd name="T95" fmla="*/ 140 h 184"/>
                  <a:gd name="T96" fmla="*/ 97 w 216"/>
                  <a:gd name="T97" fmla="*/ 156 h 184"/>
                  <a:gd name="T98" fmla="*/ 140 w 216"/>
                  <a:gd name="T99" fmla="*/ 160 h 184"/>
                  <a:gd name="T100" fmla="*/ 188 w 216"/>
                  <a:gd name="T101" fmla="*/ 183 h 184"/>
                  <a:gd name="T102" fmla="*/ 216 w 216"/>
                  <a:gd name="T103" fmla="*/ 166 h 184"/>
                  <a:gd name="T104" fmla="*/ 195 w 216"/>
                  <a:gd name="T105"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184">
                    <a:moveTo>
                      <a:pt x="192" y="134"/>
                    </a:moveTo>
                    <a:cubicBezTo>
                      <a:pt x="191" y="133"/>
                      <a:pt x="190" y="133"/>
                      <a:pt x="190" y="132"/>
                    </a:cubicBezTo>
                    <a:cubicBezTo>
                      <a:pt x="187" y="129"/>
                      <a:pt x="187" y="129"/>
                      <a:pt x="187" y="129"/>
                    </a:cubicBezTo>
                    <a:cubicBezTo>
                      <a:pt x="188" y="129"/>
                      <a:pt x="188" y="129"/>
                      <a:pt x="188" y="129"/>
                    </a:cubicBezTo>
                    <a:cubicBezTo>
                      <a:pt x="188" y="129"/>
                      <a:pt x="188" y="129"/>
                      <a:pt x="188" y="129"/>
                    </a:cubicBezTo>
                    <a:cubicBezTo>
                      <a:pt x="188" y="129"/>
                      <a:pt x="188" y="129"/>
                      <a:pt x="188" y="129"/>
                    </a:cubicBezTo>
                    <a:cubicBezTo>
                      <a:pt x="187" y="128"/>
                      <a:pt x="187" y="128"/>
                      <a:pt x="187" y="127"/>
                    </a:cubicBezTo>
                    <a:cubicBezTo>
                      <a:pt x="187" y="127"/>
                      <a:pt x="187" y="127"/>
                      <a:pt x="187" y="127"/>
                    </a:cubicBezTo>
                    <a:cubicBezTo>
                      <a:pt x="187" y="127"/>
                      <a:pt x="187" y="127"/>
                      <a:pt x="187" y="127"/>
                    </a:cubicBezTo>
                    <a:cubicBezTo>
                      <a:pt x="188" y="126"/>
                      <a:pt x="189" y="125"/>
                      <a:pt x="190" y="123"/>
                    </a:cubicBezTo>
                    <a:cubicBezTo>
                      <a:pt x="191" y="123"/>
                      <a:pt x="192" y="122"/>
                      <a:pt x="192" y="121"/>
                    </a:cubicBezTo>
                    <a:cubicBezTo>
                      <a:pt x="195" y="119"/>
                      <a:pt x="200" y="114"/>
                      <a:pt x="199" y="112"/>
                    </a:cubicBezTo>
                    <a:cubicBezTo>
                      <a:pt x="198" y="110"/>
                      <a:pt x="195" y="110"/>
                      <a:pt x="193" y="109"/>
                    </a:cubicBezTo>
                    <a:cubicBezTo>
                      <a:pt x="191" y="109"/>
                      <a:pt x="189" y="108"/>
                      <a:pt x="188" y="107"/>
                    </a:cubicBezTo>
                    <a:cubicBezTo>
                      <a:pt x="188" y="106"/>
                      <a:pt x="188" y="104"/>
                      <a:pt x="188" y="102"/>
                    </a:cubicBezTo>
                    <a:cubicBezTo>
                      <a:pt x="188" y="100"/>
                      <a:pt x="187" y="96"/>
                      <a:pt x="186" y="94"/>
                    </a:cubicBezTo>
                    <a:cubicBezTo>
                      <a:pt x="185" y="90"/>
                      <a:pt x="186" y="87"/>
                      <a:pt x="186" y="85"/>
                    </a:cubicBezTo>
                    <a:cubicBezTo>
                      <a:pt x="186" y="84"/>
                      <a:pt x="187" y="82"/>
                      <a:pt x="186" y="82"/>
                    </a:cubicBezTo>
                    <a:cubicBezTo>
                      <a:pt x="185" y="79"/>
                      <a:pt x="186" y="75"/>
                      <a:pt x="187" y="72"/>
                    </a:cubicBezTo>
                    <a:cubicBezTo>
                      <a:pt x="187" y="71"/>
                      <a:pt x="187" y="71"/>
                      <a:pt x="188" y="71"/>
                    </a:cubicBezTo>
                    <a:cubicBezTo>
                      <a:pt x="188" y="70"/>
                      <a:pt x="189" y="69"/>
                      <a:pt x="189" y="68"/>
                    </a:cubicBezTo>
                    <a:cubicBezTo>
                      <a:pt x="191" y="66"/>
                      <a:pt x="192" y="64"/>
                      <a:pt x="192" y="62"/>
                    </a:cubicBezTo>
                    <a:cubicBezTo>
                      <a:pt x="192" y="62"/>
                      <a:pt x="192" y="61"/>
                      <a:pt x="192" y="61"/>
                    </a:cubicBezTo>
                    <a:cubicBezTo>
                      <a:pt x="192" y="60"/>
                      <a:pt x="192" y="60"/>
                      <a:pt x="192" y="60"/>
                    </a:cubicBezTo>
                    <a:cubicBezTo>
                      <a:pt x="192" y="60"/>
                      <a:pt x="192" y="59"/>
                      <a:pt x="192" y="59"/>
                    </a:cubicBezTo>
                    <a:cubicBezTo>
                      <a:pt x="192" y="59"/>
                      <a:pt x="192" y="59"/>
                      <a:pt x="193" y="58"/>
                    </a:cubicBezTo>
                    <a:cubicBezTo>
                      <a:pt x="193" y="58"/>
                      <a:pt x="193" y="58"/>
                      <a:pt x="193" y="58"/>
                    </a:cubicBezTo>
                    <a:cubicBezTo>
                      <a:pt x="193" y="57"/>
                      <a:pt x="193" y="57"/>
                      <a:pt x="193" y="57"/>
                    </a:cubicBezTo>
                    <a:cubicBezTo>
                      <a:pt x="193" y="57"/>
                      <a:pt x="194" y="57"/>
                      <a:pt x="194" y="57"/>
                    </a:cubicBezTo>
                    <a:cubicBezTo>
                      <a:pt x="194" y="57"/>
                      <a:pt x="194" y="57"/>
                      <a:pt x="194" y="56"/>
                    </a:cubicBezTo>
                    <a:cubicBezTo>
                      <a:pt x="194" y="56"/>
                      <a:pt x="194" y="56"/>
                      <a:pt x="194" y="56"/>
                    </a:cubicBezTo>
                    <a:cubicBezTo>
                      <a:pt x="194" y="56"/>
                      <a:pt x="194" y="56"/>
                      <a:pt x="194" y="56"/>
                    </a:cubicBezTo>
                    <a:cubicBezTo>
                      <a:pt x="194" y="56"/>
                      <a:pt x="194" y="56"/>
                      <a:pt x="194" y="55"/>
                    </a:cubicBezTo>
                    <a:cubicBezTo>
                      <a:pt x="194" y="55"/>
                      <a:pt x="194" y="55"/>
                      <a:pt x="194" y="54"/>
                    </a:cubicBezTo>
                    <a:cubicBezTo>
                      <a:pt x="194" y="54"/>
                      <a:pt x="194" y="54"/>
                      <a:pt x="194" y="54"/>
                    </a:cubicBezTo>
                    <a:cubicBezTo>
                      <a:pt x="193" y="53"/>
                      <a:pt x="193" y="53"/>
                      <a:pt x="193" y="53"/>
                    </a:cubicBezTo>
                    <a:cubicBezTo>
                      <a:pt x="193" y="52"/>
                      <a:pt x="193" y="52"/>
                      <a:pt x="193" y="52"/>
                    </a:cubicBezTo>
                    <a:cubicBezTo>
                      <a:pt x="193" y="51"/>
                      <a:pt x="193" y="51"/>
                      <a:pt x="193" y="51"/>
                    </a:cubicBezTo>
                    <a:cubicBezTo>
                      <a:pt x="193" y="50"/>
                      <a:pt x="193" y="50"/>
                      <a:pt x="193" y="50"/>
                    </a:cubicBezTo>
                    <a:cubicBezTo>
                      <a:pt x="193" y="50"/>
                      <a:pt x="193" y="49"/>
                      <a:pt x="193" y="49"/>
                    </a:cubicBezTo>
                    <a:cubicBezTo>
                      <a:pt x="193" y="49"/>
                      <a:pt x="193" y="48"/>
                      <a:pt x="193" y="48"/>
                    </a:cubicBezTo>
                    <a:cubicBezTo>
                      <a:pt x="193" y="48"/>
                      <a:pt x="193" y="47"/>
                      <a:pt x="193" y="47"/>
                    </a:cubicBezTo>
                    <a:cubicBezTo>
                      <a:pt x="193" y="47"/>
                      <a:pt x="193" y="47"/>
                      <a:pt x="193" y="47"/>
                    </a:cubicBezTo>
                    <a:cubicBezTo>
                      <a:pt x="193" y="46"/>
                      <a:pt x="193" y="46"/>
                      <a:pt x="193" y="46"/>
                    </a:cubicBezTo>
                    <a:cubicBezTo>
                      <a:pt x="193" y="45"/>
                      <a:pt x="192" y="45"/>
                      <a:pt x="192" y="45"/>
                    </a:cubicBezTo>
                    <a:cubicBezTo>
                      <a:pt x="192" y="45"/>
                      <a:pt x="192" y="44"/>
                      <a:pt x="192" y="44"/>
                    </a:cubicBezTo>
                    <a:cubicBezTo>
                      <a:pt x="192" y="44"/>
                      <a:pt x="191" y="44"/>
                      <a:pt x="189" y="44"/>
                    </a:cubicBezTo>
                    <a:cubicBezTo>
                      <a:pt x="188" y="44"/>
                      <a:pt x="187" y="44"/>
                      <a:pt x="187" y="44"/>
                    </a:cubicBezTo>
                    <a:cubicBezTo>
                      <a:pt x="186" y="44"/>
                      <a:pt x="186" y="44"/>
                      <a:pt x="186" y="44"/>
                    </a:cubicBezTo>
                    <a:cubicBezTo>
                      <a:pt x="184" y="44"/>
                      <a:pt x="182" y="42"/>
                      <a:pt x="181" y="40"/>
                    </a:cubicBezTo>
                    <a:cubicBezTo>
                      <a:pt x="180" y="39"/>
                      <a:pt x="179" y="38"/>
                      <a:pt x="179" y="38"/>
                    </a:cubicBezTo>
                    <a:cubicBezTo>
                      <a:pt x="179" y="38"/>
                      <a:pt x="179" y="38"/>
                      <a:pt x="179" y="38"/>
                    </a:cubicBezTo>
                    <a:cubicBezTo>
                      <a:pt x="175" y="38"/>
                      <a:pt x="172" y="35"/>
                      <a:pt x="172" y="32"/>
                    </a:cubicBezTo>
                    <a:cubicBezTo>
                      <a:pt x="171" y="31"/>
                      <a:pt x="168" y="31"/>
                      <a:pt x="165" y="31"/>
                    </a:cubicBezTo>
                    <a:cubicBezTo>
                      <a:pt x="165" y="31"/>
                      <a:pt x="165" y="31"/>
                      <a:pt x="164" y="31"/>
                    </a:cubicBezTo>
                    <a:cubicBezTo>
                      <a:pt x="161" y="31"/>
                      <a:pt x="160" y="29"/>
                      <a:pt x="159" y="28"/>
                    </a:cubicBezTo>
                    <a:cubicBezTo>
                      <a:pt x="159" y="28"/>
                      <a:pt x="158" y="28"/>
                      <a:pt x="158" y="28"/>
                    </a:cubicBezTo>
                    <a:cubicBezTo>
                      <a:pt x="156" y="28"/>
                      <a:pt x="151" y="26"/>
                      <a:pt x="149" y="24"/>
                    </a:cubicBezTo>
                    <a:cubicBezTo>
                      <a:pt x="148" y="23"/>
                      <a:pt x="146" y="22"/>
                      <a:pt x="143" y="22"/>
                    </a:cubicBezTo>
                    <a:cubicBezTo>
                      <a:pt x="141" y="22"/>
                      <a:pt x="139" y="23"/>
                      <a:pt x="139" y="23"/>
                    </a:cubicBezTo>
                    <a:cubicBezTo>
                      <a:pt x="137" y="25"/>
                      <a:pt x="135" y="25"/>
                      <a:pt x="134" y="25"/>
                    </a:cubicBezTo>
                    <a:cubicBezTo>
                      <a:pt x="133" y="25"/>
                      <a:pt x="133" y="25"/>
                      <a:pt x="132" y="25"/>
                    </a:cubicBezTo>
                    <a:cubicBezTo>
                      <a:pt x="131" y="25"/>
                      <a:pt x="130" y="25"/>
                      <a:pt x="129" y="25"/>
                    </a:cubicBezTo>
                    <a:cubicBezTo>
                      <a:pt x="128" y="25"/>
                      <a:pt x="123" y="29"/>
                      <a:pt x="121" y="31"/>
                    </a:cubicBezTo>
                    <a:cubicBezTo>
                      <a:pt x="121" y="31"/>
                      <a:pt x="121" y="31"/>
                      <a:pt x="121" y="32"/>
                    </a:cubicBezTo>
                    <a:cubicBezTo>
                      <a:pt x="121" y="32"/>
                      <a:pt x="121" y="32"/>
                      <a:pt x="121" y="32"/>
                    </a:cubicBezTo>
                    <a:cubicBezTo>
                      <a:pt x="120" y="32"/>
                      <a:pt x="120" y="32"/>
                      <a:pt x="120" y="32"/>
                    </a:cubicBezTo>
                    <a:cubicBezTo>
                      <a:pt x="120" y="32"/>
                      <a:pt x="120" y="32"/>
                      <a:pt x="120" y="32"/>
                    </a:cubicBezTo>
                    <a:cubicBezTo>
                      <a:pt x="120" y="32"/>
                      <a:pt x="120" y="32"/>
                      <a:pt x="119" y="32"/>
                    </a:cubicBezTo>
                    <a:cubicBezTo>
                      <a:pt x="119" y="32"/>
                      <a:pt x="119" y="32"/>
                      <a:pt x="119" y="33"/>
                    </a:cubicBezTo>
                    <a:cubicBezTo>
                      <a:pt x="119" y="33"/>
                      <a:pt x="119" y="33"/>
                      <a:pt x="118" y="33"/>
                    </a:cubicBezTo>
                    <a:cubicBezTo>
                      <a:pt x="118" y="33"/>
                      <a:pt x="118" y="33"/>
                      <a:pt x="118" y="33"/>
                    </a:cubicBezTo>
                    <a:cubicBezTo>
                      <a:pt x="118" y="33"/>
                      <a:pt x="117" y="33"/>
                      <a:pt x="117" y="33"/>
                    </a:cubicBezTo>
                    <a:cubicBezTo>
                      <a:pt x="117" y="33"/>
                      <a:pt x="117" y="33"/>
                      <a:pt x="117" y="33"/>
                    </a:cubicBezTo>
                    <a:cubicBezTo>
                      <a:pt x="116" y="33"/>
                      <a:pt x="116" y="33"/>
                      <a:pt x="116" y="33"/>
                    </a:cubicBezTo>
                    <a:cubicBezTo>
                      <a:pt x="115" y="33"/>
                      <a:pt x="115" y="33"/>
                      <a:pt x="115" y="33"/>
                    </a:cubicBezTo>
                    <a:cubicBezTo>
                      <a:pt x="114" y="33"/>
                      <a:pt x="114" y="34"/>
                      <a:pt x="114" y="34"/>
                    </a:cubicBezTo>
                    <a:cubicBezTo>
                      <a:pt x="113" y="34"/>
                      <a:pt x="113" y="34"/>
                      <a:pt x="113" y="34"/>
                    </a:cubicBezTo>
                    <a:cubicBezTo>
                      <a:pt x="112" y="34"/>
                      <a:pt x="112" y="34"/>
                      <a:pt x="112" y="34"/>
                    </a:cubicBezTo>
                    <a:cubicBezTo>
                      <a:pt x="112" y="36"/>
                      <a:pt x="112" y="38"/>
                      <a:pt x="111" y="39"/>
                    </a:cubicBezTo>
                    <a:cubicBezTo>
                      <a:pt x="109" y="43"/>
                      <a:pt x="92" y="45"/>
                      <a:pt x="85" y="45"/>
                    </a:cubicBezTo>
                    <a:cubicBezTo>
                      <a:pt x="85" y="45"/>
                      <a:pt x="85" y="45"/>
                      <a:pt x="85" y="45"/>
                    </a:cubicBezTo>
                    <a:cubicBezTo>
                      <a:pt x="80" y="45"/>
                      <a:pt x="77" y="41"/>
                      <a:pt x="74" y="38"/>
                    </a:cubicBezTo>
                    <a:cubicBezTo>
                      <a:pt x="71" y="35"/>
                      <a:pt x="69" y="33"/>
                      <a:pt x="65" y="33"/>
                    </a:cubicBezTo>
                    <a:cubicBezTo>
                      <a:pt x="56" y="33"/>
                      <a:pt x="50" y="26"/>
                      <a:pt x="49" y="19"/>
                    </a:cubicBezTo>
                    <a:cubicBezTo>
                      <a:pt x="49" y="18"/>
                      <a:pt x="48" y="18"/>
                      <a:pt x="48" y="18"/>
                    </a:cubicBezTo>
                    <a:cubicBezTo>
                      <a:pt x="48" y="18"/>
                      <a:pt x="48" y="18"/>
                      <a:pt x="48" y="18"/>
                    </a:cubicBezTo>
                    <a:cubicBezTo>
                      <a:pt x="47" y="18"/>
                      <a:pt x="47" y="18"/>
                      <a:pt x="47" y="17"/>
                    </a:cubicBezTo>
                    <a:cubicBezTo>
                      <a:pt x="47" y="17"/>
                      <a:pt x="46" y="17"/>
                      <a:pt x="46" y="17"/>
                    </a:cubicBezTo>
                    <a:cubicBezTo>
                      <a:pt x="46" y="17"/>
                      <a:pt x="46" y="17"/>
                      <a:pt x="45" y="17"/>
                    </a:cubicBezTo>
                    <a:cubicBezTo>
                      <a:pt x="45" y="17"/>
                      <a:pt x="45" y="16"/>
                      <a:pt x="45" y="16"/>
                    </a:cubicBezTo>
                    <a:cubicBezTo>
                      <a:pt x="45" y="16"/>
                      <a:pt x="44" y="16"/>
                      <a:pt x="44" y="16"/>
                    </a:cubicBezTo>
                    <a:cubicBezTo>
                      <a:pt x="44" y="16"/>
                      <a:pt x="44" y="16"/>
                      <a:pt x="44" y="16"/>
                    </a:cubicBezTo>
                    <a:cubicBezTo>
                      <a:pt x="43" y="15"/>
                      <a:pt x="43" y="15"/>
                      <a:pt x="43" y="15"/>
                    </a:cubicBezTo>
                    <a:cubicBezTo>
                      <a:pt x="43" y="15"/>
                      <a:pt x="43" y="15"/>
                      <a:pt x="43" y="15"/>
                    </a:cubicBezTo>
                    <a:cubicBezTo>
                      <a:pt x="42" y="14"/>
                      <a:pt x="42" y="14"/>
                      <a:pt x="42" y="14"/>
                    </a:cubicBezTo>
                    <a:cubicBezTo>
                      <a:pt x="42" y="14"/>
                      <a:pt x="42" y="14"/>
                      <a:pt x="42" y="14"/>
                    </a:cubicBezTo>
                    <a:cubicBezTo>
                      <a:pt x="41" y="13"/>
                      <a:pt x="41" y="13"/>
                      <a:pt x="41" y="13"/>
                    </a:cubicBezTo>
                    <a:cubicBezTo>
                      <a:pt x="41" y="12"/>
                      <a:pt x="41" y="11"/>
                      <a:pt x="41" y="11"/>
                    </a:cubicBezTo>
                    <a:cubicBezTo>
                      <a:pt x="42" y="9"/>
                      <a:pt x="43" y="4"/>
                      <a:pt x="42" y="3"/>
                    </a:cubicBezTo>
                    <a:cubicBezTo>
                      <a:pt x="42" y="3"/>
                      <a:pt x="42" y="3"/>
                      <a:pt x="42" y="3"/>
                    </a:cubicBezTo>
                    <a:cubicBezTo>
                      <a:pt x="40" y="4"/>
                      <a:pt x="39" y="5"/>
                      <a:pt x="37" y="6"/>
                    </a:cubicBezTo>
                    <a:cubicBezTo>
                      <a:pt x="35" y="7"/>
                      <a:pt x="33" y="9"/>
                      <a:pt x="31" y="10"/>
                    </a:cubicBezTo>
                    <a:cubicBezTo>
                      <a:pt x="31" y="10"/>
                      <a:pt x="31" y="10"/>
                      <a:pt x="31" y="10"/>
                    </a:cubicBezTo>
                    <a:cubicBezTo>
                      <a:pt x="30" y="10"/>
                      <a:pt x="30" y="10"/>
                      <a:pt x="30" y="10"/>
                    </a:cubicBezTo>
                    <a:cubicBezTo>
                      <a:pt x="30" y="11"/>
                      <a:pt x="30" y="11"/>
                      <a:pt x="30" y="11"/>
                    </a:cubicBezTo>
                    <a:cubicBezTo>
                      <a:pt x="29" y="11"/>
                      <a:pt x="29" y="11"/>
                      <a:pt x="29" y="11"/>
                    </a:cubicBezTo>
                    <a:cubicBezTo>
                      <a:pt x="29" y="11"/>
                      <a:pt x="28" y="11"/>
                      <a:pt x="28" y="11"/>
                    </a:cubicBezTo>
                    <a:cubicBezTo>
                      <a:pt x="28" y="11"/>
                      <a:pt x="28" y="11"/>
                      <a:pt x="28" y="11"/>
                    </a:cubicBezTo>
                    <a:cubicBezTo>
                      <a:pt x="28" y="11"/>
                      <a:pt x="28" y="11"/>
                      <a:pt x="28" y="11"/>
                    </a:cubicBezTo>
                    <a:cubicBezTo>
                      <a:pt x="26" y="12"/>
                      <a:pt x="26" y="12"/>
                      <a:pt x="26" y="12"/>
                    </a:cubicBezTo>
                    <a:cubicBezTo>
                      <a:pt x="26" y="12"/>
                      <a:pt x="26" y="12"/>
                      <a:pt x="26" y="12"/>
                    </a:cubicBezTo>
                    <a:cubicBezTo>
                      <a:pt x="26" y="12"/>
                      <a:pt x="25" y="12"/>
                      <a:pt x="24" y="13"/>
                    </a:cubicBezTo>
                    <a:cubicBezTo>
                      <a:pt x="24" y="13"/>
                      <a:pt x="24" y="13"/>
                      <a:pt x="24" y="13"/>
                    </a:cubicBezTo>
                    <a:cubicBezTo>
                      <a:pt x="23" y="13"/>
                      <a:pt x="23" y="13"/>
                      <a:pt x="22" y="13"/>
                    </a:cubicBezTo>
                    <a:cubicBezTo>
                      <a:pt x="22" y="13"/>
                      <a:pt x="22" y="13"/>
                      <a:pt x="22" y="13"/>
                    </a:cubicBezTo>
                    <a:cubicBezTo>
                      <a:pt x="21" y="13"/>
                      <a:pt x="21" y="13"/>
                      <a:pt x="21" y="13"/>
                    </a:cubicBezTo>
                    <a:cubicBezTo>
                      <a:pt x="21" y="13"/>
                      <a:pt x="20" y="13"/>
                      <a:pt x="20" y="13"/>
                    </a:cubicBezTo>
                    <a:cubicBezTo>
                      <a:pt x="20" y="13"/>
                      <a:pt x="20" y="13"/>
                      <a:pt x="20" y="13"/>
                    </a:cubicBezTo>
                    <a:cubicBezTo>
                      <a:pt x="20" y="13"/>
                      <a:pt x="20" y="13"/>
                      <a:pt x="20" y="13"/>
                    </a:cubicBezTo>
                    <a:cubicBezTo>
                      <a:pt x="18" y="13"/>
                      <a:pt x="18" y="13"/>
                      <a:pt x="18" y="13"/>
                    </a:cubicBezTo>
                    <a:cubicBezTo>
                      <a:pt x="18" y="13"/>
                      <a:pt x="18" y="13"/>
                      <a:pt x="18" y="13"/>
                    </a:cubicBezTo>
                    <a:cubicBezTo>
                      <a:pt x="16" y="13"/>
                      <a:pt x="15" y="12"/>
                      <a:pt x="14" y="12"/>
                    </a:cubicBezTo>
                    <a:cubicBezTo>
                      <a:pt x="12" y="12"/>
                      <a:pt x="11" y="11"/>
                      <a:pt x="11" y="10"/>
                    </a:cubicBezTo>
                    <a:cubicBezTo>
                      <a:pt x="11" y="9"/>
                      <a:pt x="10" y="9"/>
                      <a:pt x="10" y="9"/>
                    </a:cubicBezTo>
                    <a:cubicBezTo>
                      <a:pt x="10" y="9"/>
                      <a:pt x="10" y="9"/>
                      <a:pt x="10" y="8"/>
                    </a:cubicBezTo>
                    <a:cubicBezTo>
                      <a:pt x="7" y="7"/>
                      <a:pt x="6" y="5"/>
                      <a:pt x="6" y="4"/>
                    </a:cubicBezTo>
                    <a:cubicBezTo>
                      <a:pt x="5" y="3"/>
                      <a:pt x="5" y="3"/>
                      <a:pt x="5" y="2"/>
                    </a:cubicBezTo>
                    <a:cubicBezTo>
                      <a:pt x="5" y="2"/>
                      <a:pt x="5" y="2"/>
                      <a:pt x="5" y="1"/>
                    </a:cubicBezTo>
                    <a:cubicBezTo>
                      <a:pt x="5" y="1"/>
                      <a:pt x="5" y="1"/>
                      <a:pt x="5" y="1"/>
                    </a:cubicBezTo>
                    <a:cubicBezTo>
                      <a:pt x="5" y="1"/>
                      <a:pt x="5" y="1"/>
                      <a:pt x="5" y="1"/>
                    </a:cubicBezTo>
                    <a:cubicBezTo>
                      <a:pt x="5" y="0"/>
                      <a:pt x="4" y="0"/>
                      <a:pt x="4" y="0"/>
                    </a:cubicBezTo>
                    <a:cubicBezTo>
                      <a:pt x="4" y="0"/>
                      <a:pt x="4" y="0"/>
                      <a:pt x="4" y="0"/>
                    </a:cubicBezTo>
                    <a:cubicBezTo>
                      <a:pt x="4" y="0"/>
                      <a:pt x="4" y="0"/>
                      <a:pt x="3" y="0"/>
                    </a:cubicBezTo>
                    <a:cubicBezTo>
                      <a:pt x="3" y="0"/>
                      <a:pt x="3" y="0"/>
                      <a:pt x="3" y="0"/>
                    </a:cubicBezTo>
                    <a:cubicBezTo>
                      <a:pt x="3" y="0"/>
                      <a:pt x="3" y="0"/>
                      <a:pt x="3" y="0"/>
                    </a:cubicBezTo>
                    <a:cubicBezTo>
                      <a:pt x="3" y="0"/>
                      <a:pt x="3" y="1"/>
                      <a:pt x="3" y="1"/>
                    </a:cubicBezTo>
                    <a:cubicBezTo>
                      <a:pt x="3" y="3"/>
                      <a:pt x="3" y="5"/>
                      <a:pt x="1" y="6"/>
                    </a:cubicBezTo>
                    <a:cubicBezTo>
                      <a:pt x="0" y="7"/>
                      <a:pt x="1" y="11"/>
                      <a:pt x="2" y="12"/>
                    </a:cubicBezTo>
                    <a:cubicBezTo>
                      <a:pt x="3" y="14"/>
                      <a:pt x="3" y="16"/>
                      <a:pt x="2" y="19"/>
                    </a:cubicBezTo>
                    <a:cubicBezTo>
                      <a:pt x="2" y="20"/>
                      <a:pt x="2" y="23"/>
                      <a:pt x="2" y="24"/>
                    </a:cubicBezTo>
                    <a:cubicBezTo>
                      <a:pt x="3" y="25"/>
                      <a:pt x="5" y="27"/>
                      <a:pt x="6" y="29"/>
                    </a:cubicBezTo>
                    <a:cubicBezTo>
                      <a:pt x="6" y="30"/>
                      <a:pt x="7" y="30"/>
                      <a:pt x="7" y="31"/>
                    </a:cubicBezTo>
                    <a:cubicBezTo>
                      <a:pt x="7" y="31"/>
                      <a:pt x="7" y="31"/>
                      <a:pt x="7" y="31"/>
                    </a:cubicBezTo>
                    <a:cubicBezTo>
                      <a:pt x="7" y="32"/>
                      <a:pt x="7" y="32"/>
                      <a:pt x="7" y="33"/>
                    </a:cubicBezTo>
                    <a:cubicBezTo>
                      <a:pt x="7" y="33"/>
                      <a:pt x="7" y="33"/>
                      <a:pt x="7" y="33"/>
                    </a:cubicBezTo>
                    <a:cubicBezTo>
                      <a:pt x="8" y="33"/>
                      <a:pt x="8" y="33"/>
                      <a:pt x="8" y="34"/>
                    </a:cubicBezTo>
                    <a:cubicBezTo>
                      <a:pt x="8" y="34"/>
                      <a:pt x="8" y="34"/>
                      <a:pt x="8" y="34"/>
                    </a:cubicBezTo>
                    <a:cubicBezTo>
                      <a:pt x="8" y="34"/>
                      <a:pt x="8" y="34"/>
                      <a:pt x="8" y="34"/>
                    </a:cubicBezTo>
                    <a:cubicBezTo>
                      <a:pt x="8" y="34"/>
                      <a:pt x="8" y="34"/>
                      <a:pt x="8" y="34"/>
                    </a:cubicBezTo>
                    <a:cubicBezTo>
                      <a:pt x="8" y="35"/>
                      <a:pt x="8" y="36"/>
                      <a:pt x="9" y="36"/>
                    </a:cubicBezTo>
                    <a:cubicBezTo>
                      <a:pt x="10" y="38"/>
                      <a:pt x="12" y="41"/>
                      <a:pt x="12" y="43"/>
                    </a:cubicBezTo>
                    <a:cubicBezTo>
                      <a:pt x="12" y="45"/>
                      <a:pt x="15" y="48"/>
                      <a:pt x="16" y="48"/>
                    </a:cubicBezTo>
                    <a:cubicBezTo>
                      <a:pt x="18" y="48"/>
                      <a:pt x="20" y="48"/>
                      <a:pt x="22" y="50"/>
                    </a:cubicBezTo>
                    <a:cubicBezTo>
                      <a:pt x="23" y="51"/>
                      <a:pt x="23" y="53"/>
                      <a:pt x="22" y="54"/>
                    </a:cubicBezTo>
                    <a:cubicBezTo>
                      <a:pt x="22" y="55"/>
                      <a:pt x="22" y="56"/>
                      <a:pt x="22" y="57"/>
                    </a:cubicBezTo>
                    <a:cubicBezTo>
                      <a:pt x="22" y="59"/>
                      <a:pt x="23" y="60"/>
                      <a:pt x="22" y="61"/>
                    </a:cubicBezTo>
                    <a:cubicBezTo>
                      <a:pt x="21" y="62"/>
                      <a:pt x="20" y="62"/>
                      <a:pt x="19" y="62"/>
                    </a:cubicBezTo>
                    <a:cubicBezTo>
                      <a:pt x="19" y="63"/>
                      <a:pt x="19" y="64"/>
                      <a:pt x="18" y="65"/>
                    </a:cubicBezTo>
                    <a:cubicBezTo>
                      <a:pt x="18" y="68"/>
                      <a:pt x="17" y="70"/>
                      <a:pt x="16" y="71"/>
                    </a:cubicBezTo>
                    <a:cubicBezTo>
                      <a:pt x="15" y="72"/>
                      <a:pt x="16" y="77"/>
                      <a:pt x="17" y="78"/>
                    </a:cubicBezTo>
                    <a:cubicBezTo>
                      <a:pt x="23" y="81"/>
                      <a:pt x="24" y="84"/>
                      <a:pt x="23" y="86"/>
                    </a:cubicBezTo>
                    <a:cubicBezTo>
                      <a:pt x="24" y="88"/>
                      <a:pt x="31" y="92"/>
                      <a:pt x="34" y="92"/>
                    </a:cubicBezTo>
                    <a:cubicBezTo>
                      <a:pt x="37" y="93"/>
                      <a:pt x="38" y="95"/>
                      <a:pt x="39" y="97"/>
                    </a:cubicBezTo>
                    <a:cubicBezTo>
                      <a:pt x="40" y="98"/>
                      <a:pt x="40" y="99"/>
                      <a:pt x="40" y="99"/>
                    </a:cubicBezTo>
                    <a:cubicBezTo>
                      <a:pt x="42" y="101"/>
                      <a:pt x="41" y="104"/>
                      <a:pt x="41" y="106"/>
                    </a:cubicBezTo>
                    <a:cubicBezTo>
                      <a:pt x="41" y="106"/>
                      <a:pt x="41" y="106"/>
                      <a:pt x="40" y="106"/>
                    </a:cubicBezTo>
                    <a:cubicBezTo>
                      <a:pt x="40" y="107"/>
                      <a:pt x="40" y="108"/>
                      <a:pt x="40" y="108"/>
                    </a:cubicBezTo>
                    <a:cubicBezTo>
                      <a:pt x="40" y="108"/>
                      <a:pt x="41" y="109"/>
                      <a:pt x="41" y="110"/>
                    </a:cubicBezTo>
                    <a:cubicBezTo>
                      <a:pt x="43" y="111"/>
                      <a:pt x="45" y="113"/>
                      <a:pt x="44" y="116"/>
                    </a:cubicBezTo>
                    <a:cubicBezTo>
                      <a:pt x="44" y="116"/>
                      <a:pt x="44" y="117"/>
                      <a:pt x="44" y="117"/>
                    </a:cubicBezTo>
                    <a:cubicBezTo>
                      <a:pt x="44" y="117"/>
                      <a:pt x="44" y="117"/>
                      <a:pt x="44" y="117"/>
                    </a:cubicBezTo>
                    <a:cubicBezTo>
                      <a:pt x="44" y="117"/>
                      <a:pt x="45" y="117"/>
                      <a:pt x="45" y="118"/>
                    </a:cubicBezTo>
                    <a:cubicBezTo>
                      <a:pt x="45" y="118"/>
                      <a:pt x="45" y="118"/>
                      <a:pt x="45" y="118"/>
                    </a:cubicBezTo>
                    <a:cubicBezTo>
                      <a:pt x="45" y="118"/>
                      <a:pt x="45" y="118"/>
                      <a:pt x="45" y="118"/>
                    </a:cubicBezTo>
                    <a:cubicBezTo>
                      <a:pt x="45" y="119"/>
                      <a:pt x="46" y="119"/>
                      <a:pt x="46" y="119"/>
                    </a:cubicBezTo>
                    <a:cubicBezTo>
                      <a:pt x="46" y="119"/>
                      <a:pt x="46" y="119"/>
                      <a:pt x="46" y="119"/>
                    </a:cubicBezTo>
                    <a:cubicBezTo>
                      <a:pt x="46" y="119"/>
                      <a:pt x="46" y="120"/>
                      <a:pt x="46" y="120"/>
                    </a:cubicBezTo>
                    <a:cubicBezTo>
                      <a:pt x="47" y="120"/>
                      <a:pt x="47" y="120"/>
                      <a:pt x="47" y="120"/>
                    </a:cubicBezTo>
                    <a:cubicBezTo>
                      <a:pt x="47" y="120"/>
                      <a:pt x="47" y="121"/>
                      <a:pt x="47" y="121"/>
                    </a:cubicBezTo>
                    <a:cubicBezTo>
                      <a:pt x="47" y="121"/>
                      <a:pt x="48" y="121"/>
                      <a:pt x="48" y="121"/>
                    </a:cubicBezTo>
                    <a:cubicBezTo>
                      <a:pt x="48" y="121"/>
                      <a:pt x="48" y="121"/>
                      <a:pt x="48" y="122"/>
                    </a:cubicBezTo>
                    <a:cubicBezTo>
                      <a:pt x="48" y="122"/>
                      <a:pt x="48" y="122"/>
                      <a:pt x="49" y="122"/>
                    </a:cubicBezTo>
                    <a:cubicBezTo>
                      <a:pt x="49" y="122"/>
                      <a:pt x="49" y="122"/>
                      <a:pt x="49" y="122"/>
                    </a:cubicBezTo>
                    <a:cubicBezTo>
                      <a:pt x="49" y="122"/>
                      <a:pt x="49" y="123"/>
                      <a:pt x="49" y="123"/>
                    </a:cubicBezTo>
                    <a:cubicBezTo>
                      <a:pt x="50" y="122"/>
                      <a:pt x="51" y="122"/>
                      <a:pt x="51" y="122"/>
                    </a:cubicBezTo>
                    <a:cubicBezTo>
                      <a:pt x="52" y="122"/>
                      <a:pt x="52" y="122"/>
                      <a:pt x="53" y="122"/>
                    </a:cubicBezTo>
                    <a:cubicBezTo>
                      <a:pt x="53" y="121"/>
                      <a:pt x="54" y="120"/>
                      <a:pt x="55" y="120"/>
                    </a:cubicBezTo>
                    <a:cubicBezTo>
                      <a:pt x="56" y="120"/>
                      <a:pt x="57" y="121"/>
                      <a:pt x="58" y="122"/>
                    </a:cubicBezTo>
                    <a:cubicBezTo>
                      <a:pt x="58" y="122"/>
                      <a:pt x="60" y="122"/>
                      <a:pt x="61" y="121"/>
                    </a:cubicBezTo>
                    <a:cubicBezTo>
                      <a:pt x="62" y="121"/>
                      <a:pt x="63" y="121"/>
                      <a:pt x="64" y="121"/>
                    </a:cubicBezTo>
                    <a:cubicBezTo>
                      <a:pt x="65" y="121"/>
                      <a:pt x="68" y="121"/>
                      <a:pt x="78" y="140"/>
                    </a:cubicBezTo>
                    <a:cubicBezTo>
                      <a:pt x="78" y="141"/>
                      <a:pt x="79" y="142"/>
                      <a:pt x="79" y="144"/>
                    </a:cubicBezTo>
                    <a:cubicBezTo>
                      <a:pt x="81" y="146"/>
                      <a:pt x="81" y="148"/>
                      <a:pt x="83" y="149"/>
                    </a:cubicBezTo>
                    <a:cubicBezTo>
                      <a:pt x="84" y="150"/>
                      <a:pt x="86" y="150"/>
                      <a:pt x="87" y="151"/>
                    </a:cubicBezTo>
                    <a:cubicBezTo>
                      <a:pt x="90" y="151"/>
                      <a:pt x="94" y="152"/>
                      <a:pt x="97" y="156"/>
                    </a:cubicBezTo>
                    <a:cubicBezTo>
                      <a:pt x="102" y="161"/>
                      <a:pt x="116" y="165"/>
                      <a:pt x="122" y="165"/>
                    </a:cubicBezTo>
                    <a:cubicBezTo>
                      <a:pt x="124" y="165"/>
                      <a:pt x="126" y="164"/>
                      <a:pt x="128" y="163"/>
                    </a:cubicBezTo>
                    <a:cubicBezTo>
                      <a:pt x="131" y="162"/>
                      <a:pt x="134" y="160"/>
                      <a:pt x="138" y="160"/>
                    </a:cubicBezTo>
                    <a:cubicBezTo>
                      <a:pt x="138" y="160"/>
                      <a:pt x="139" y="160"/>
                      <a:pt x="140" y="160"/>
                    </a:cubicBezTo>
                    <a:cubicBezTo>
                      <a:pt x="146" y="162"/>
                      <a:pt x="148" y="167"/>
                      <a:pt x="148" y="171"/>
                    </a:cubicBezTo>
                    <a:cubicBezTo>
                      <a:pt x="149" y="173"/>
                      <a:pt x="149" y="175"/>
                      <a:pt x="150" y="176"/>
                    </a:cubicBezTo>
                    <a:cubicBezTo>
                      <a:pt x="152" y="178"/>
                      <a:pt x="167" y="180"/>
                      <a:pt x="176" y="181"/>
                    </a:cubicBezTo>
                    <a:cubicBezTo>
                      <a:pt x="182" y="182"/>
                      <a:pt x="186" y="182"/>
                      <a:pt x="188" y="183"/>
                    </a:cubicBezTo>
                    <a:cubicBezTo>
                      <a:pt x="190" y="183"/>
                      <a:pt x="193" y="183"/>
                      <a:pt x="197" y="184"/>
                    </a:cubicBezTo>
                    <a:cubicBezTo>
                      <a:pt x="197" y="183"/>
                      <a:pt x="197" y="183"/>
                      <a:pt x="197" y="183"/>
                    </a:cubicBezTo>
                    <a:cubicBezTo>
                      <a:pt x="197" y="177"/>
                      <a:pt x="201" y="172"/>
                      <a:pt x="205" y="169"/>
                    </a:cubicBezTo>
                    <a:cubicBezTo>
                      <a:pt x="209" y="168"/>
                      <a:pt x="212" y="167"/>
                      <a:pt x="216" y="166"/>
                    </a:cubicBezTo>
                    <a:cubicBezTo>
                      <a:pt x="216" y="165"/>
                      <a:pt x="214" y="162"/>
                      <a:pt x="213" y="162"/>
                    </a:cubicBezTo>
                    <a:cubicBezTo>
                      <a:pt x="211" y="161"/>
                      <a:pt x="211" y="158"/>
                      <a:pt x="210" y="155"/>
                    </a:cubicBezTo>
                    <a:cubicBezTo>
                      <a:pt x="210" y="152"/>
                      <a:pt x="210" y="150"/>
                      <a:pt x="208" y="149"/>
                    </a:cubicBezTo>
                    <a:cubicBezTo>
                      <a:pt x="201" y="146"/>
                      <a:pt x="197" y="142"/>
                      <a:pt x="195" y="138"/>
                    </a:cubicBezTo>
                    <a:cubicBezTo>
                      <a:pt x="195" y="137"/>
                      <a:pt x="193" y="135"/>
                      <a:pt x="192"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2" name="Freeform 1179">
                <a:extLst>
                  <a:ext uri="{FF2B5EF4-FFF2-40B4-BE49-F238E27FC236}">
                    <a16:creationId xmlns:a16="http://schemas.microsoft.com/office/drawing/2014/main" id="{33B051F9-32F6-4221-B548-CC7EFE4CA9C3}"/>
                  </a:ext>
                </a:extLst>
              </p:cNvPr>
              <p:cNvSpPr>
                <a:spLocks/>
              </p:cNvSpPr>
              <p:nvPr/>
            </p:nvSpPr>
            <p:spPr bwMode="auto">
              <a:xfrm>
                <a:off x="3443" y="2425"/>
                <a:ext cx="77" cy="51"/>
              </a:xfrm>
              <a:custGeom>
                <a:avLst/>
                <a:gdLst>
                  <a:gd name="T0" fmla="*/ 64 w 81"/>
                  <a:gd name="T1" fmla="*/ 20 h 54"/>
                  <a:gd name="T2" fmla="*/ 61 w 81"/>
                  <a:gd name="T3" fmla="*/ 21 h 54"/>
                  <a:gd name="T4" fmla="*/ 59 w 81"/>
                  <a:gd name="T5" fmla="*/ 21 h 54"/>
                  <a:gd name="T6" fmla="*/ 56 w 81"/>
                  <a:gd name="T7" fmla="*/ 21 h 54"/>
                  <a:gd name="T8" fmla="*/ 53 w 81"/>
                  <a:gd name="T9" fmla="*/ 20 h 54"/>
                  <a:gd name="T10" fmla="*/ 51 w 81"/>
                  <a:gd name="T11" fmla="*/ 20 h 54"/>
                  <a:gd name="T12" fmla="*/ 43 w 81"/>
                  <a:gd name="T13" fmla="*/ 18 h 54"/>
                  <a:gd name="T14" fmla="*/ 34 w 81"/>
                  <a:gd name="T15" fmla="*/ 18 h 54"/>
                  <a:gd name="T16" fmla="*/ 31 w 81"/>
                  <a:gd name="T17" fmla="*/ 17 h 54"/>
                  <a:gd name="T18" fmla="*/ 24 w 81"/>
                  <a:gd name="T19" fmla="*/ 18 h 54"/>
                  <a:gd name="T20" fmla="*/ 21 w 81"/>
                  <a:gd name="T21" fmla="*/ 18 h 54"/>
                  <a:gd name="T22" fmla="*/ 20 w 81"/>
                  <a:gd name="T23" fmla="*/ 18 h 54"/>
                  <a:gd name="T24" fmla="*/ 18 w 81"/>
                  <a:gd name="T25" fmla="*/ 18 h 54"/>
                  <a:gd name="T26" fmla="*/ 17 w 81"/>
                  <a:gd name="T27" fmla="*/ 17 h 54"/>
                  <a:gd name="T28" fmla="*/ 18 w 81"/>
                  <a:gd name="T29" fmla="*/ 11 h 54"/>
                  <a:gd name="T30" fmla="*/ 27 w 81"/>
                  <a:gd name="T31" fmla="*/ 6 h 54"/>
                  <a:gd name="T32" fmla="*/ 29 w 81"/>
                  <a:gd name="T33" fmla="*/ 7 h 54"/>
                  <a:gd name="T34" fmla="*/ 30 w 81"/>
                  <a:gd name="T35" fmla="*/ 5 h 54"/>
                  <a:gd name="T36" fmla="*/ 31 w 81"/>
                  <a:gd name="T37" fmla="*/ 3 h 54"/>
                  <a:gd name="T38" fmla="*/ 31 w 81"/>
                  <a:gd name="T39" fmla="*/ 1 h 54"/>
                  <a:gd name="T40" fmla="*/ 27 w 81"/>
                  <a:gd name="T41" fmla="*/ 3 h 54"/>
                  <a:gd name="T42" fmla="*/ 21 w 81"/>
                  <a:gd name="T43" fmla="*/ 4 h 54"/>
                  <a:gd name="T44" fmla="*/ 12 w 81"/>
                  <a:gd name="T45" fmla="*/ 11 h 54"/>
                  <a:gd name="T46" fmla="*/ 9 w 81"/>
                  <a:gd name="T47" fmla="*/ 17 h 54"/>
                  <a:gd name="T48" fmla="*/ 0 w 81"/>
                  <a:gd name="T49" fmla="*/ 20 h 54"/>
                  <a:gd name="T50" fmla="*/ 7 w 81"/>
                  <a:gd name="T51" fmla="*/ 28 h 54"/>
                  <a:gd name="T52" fmla="*/ 7 w 81"/>
                  <a:gd name="T53" fmla="*/ 39 h 54"/>
                  <a:gd name="T54" fmla="*/ 6 w 81"/>
                  <a:gd name="T55" fmla="*/ 40 h 54"/>
                  <a:gd name="T56" fmla="*/ 6 w 81"/>
                  <a:gd name="T57" fmla="*/ 41 h 54"/>
                  <a:gd name="T58" fmla="*/ 5 w 81"/>
                  <a:gd name="T59" fmla="*/ 42 h 54"/>
                  <a:gd name="T60" fmla="*/ 4 w 81"/>
                  <a:gd name="T61" fmla="*/ 43 h 54"/>
                  <a:gd name="T62" fmla="*/ 4 w 81"/>
                  <a:gd name="T63" fmla="*/ 45 h 54"/>
                  <a:gd name="T64" fmla="*/ 4 w 81"/>
                  <a:gd name="T65" fmla="*/ 46 h 54"/>
                  <a:gd name="T66" fmla="*/ 3 w 81"/>
                  <a:gd name="T67" fmla="*/ 48 h 54"/>
                  <a:gd name="T68" fmla="*/ 4 w 81"/>
                  <a:gd name="T69" fmla="*/ 49 h 54"/>
                  <a:gd name="T70" fmla="*/ 4 w 81"/>
                  <a:gd name="T71" fmla="*/ 49 h 54"/>
                  <a:gd name="T72" fmla="*/ 9 w 81"/>
                  <a:gd name="T73" fmla="*/ 47 h 54"/>
                  <a:gd name="T74" fmla="*/ 15 w 81"/>
                  <a:gd name="T75" fmla="*/ 47 h 54"/>
                  <a:gd name="T76" fmla="*/ 23 w 81"/>
                  <a:gd name="T77" fmla="*/ 42 h 54"/>
                  <a:gd name="T78" fmla="*/ 39 w 81"/>
                  <a:gd name="T79" fmla="*/ 30 h 54"/>
                  <a:gd name="T80" fmla="*/ 43 w 81"/>
                  <a:gd name="T81" fmla="*/ 36 h 54"/>
                  <a:gd name="T82" fmla="*/ 46 w 81"/>
                  <a:gd name="T83" fmla="*/ 49 h 54"/>
                  <a:gd name="T84" fmla="*/ 49 w 81"/>
                  <a:gd name="T85" fmla="*/ 53 h 54"/>
                  <a:gd name="T86" fmla="*/ 52 w 81"/>
                  <a:gd name="T87" fmla="*/ 52 h 54"/>
                  <a:gd name="T88" fmla="*/ 55 w 81"/>
                  <a:gd name="T89" fmla="*/ 51 h 54"/>
                  <a:gd name="T90" fmla="*/ 69 w 81"/>
                  <a:gd name="T91" fmla="*/ 43 h 54"/>
                  <a:gd name="T92" fmla="*/ 69 w 81"/>
                  <a:gd name="T93" fmla="*/ 43 h 54"/>
                  <a:gd name="T94" fmla="*/ 71 w 81"/>
                  <a:gd name="T95" fmla="*/ 46 h 54"/>
                  <a:gd name="T96" fmla="*/ 73 w 81"/>
                  <a:gd name="T97" fmla="*/ 46 h 54"/>
                  <a:gd name="T98" fmla="*/ 73 w 81"/>
                  <a:gd name="T99" fmla="*/ 46 h 54"/>
                  <a:gd name="T100" fmla="*/ 76 w 81"/>
                  <a:gd name="T101" fmla="*/ 46 h 54"/>
                  <a:gd name="T102" fmla="*/ 77 w 81"/>
                  <a:gd name="T103" fmla="*/ 47 h 54"/>
                  <a:gd name="T104" fmla="*/ 79 w 81"/>
                  <a:gd name="T105" fmla="*/ 47 h 54"/>
                  <a:gd name="T106" fmla="*/ 81 w 81"/>
                  <a:gd name="T107" fmla="*/ 48 h 54"/>
                  <a:gd name="T108" fmla="*/ 70 w 81"/>
                  <a:gd name="T109" fmla="*/ 29 h 54"/>
                  <a:gd name="T110" fmla="*/ 68 w 81"/>
                  <a:gd name="T111" fmla="*/ 24 h 54"/>
                  <a:gd name="T112" fmla="*/ 66 w 81"/>
                  <a:gd name="T113"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54">
                    <a:moveTo>
                      <a:pt x="65" y="20"/>
                    </a:moveTo>
                    <a:cubicBezTo>
                      <a:pt x="65" y="20"/>
                      <a:pt x="65" y="20"/>
                      <a:pt x="64" y="20"/>
                    </a:cubicBezTo>
                    <a:cubicBezTo>
                      <a:pt x="64" y="20"/>
                      <a:pt x="63" y="20"/>
                      <a:pt x="62" y="21"/>
                    </a:cubicBezTo>
                    <a:cubicBezTo>
                      <a:pt x="62" y="21"/>
                      <a:pt x="62" y="21"/>
                      <a:pt x="61" y="21"/>
                    </a:cubicBezTo>
                    <a:cubicBezTo>
                      <a:pt x="61" y="21"/>
                      <a:pt x="60" y="21"/>
                      <a:pt x="59" y="21"/>
                    </a:cubicBezTo>
                    <a:cubicBezTo>
                      <a:pt x="59" y="21"/>
                      <a:pt x="59" y="21"/>
                      <a:pt x="59" y="21"/>
                    </a:cubicBezTo>
                    <a:cubicBezTo>
                      <a:pt x="58" y="21"/>
                      <a:pt x="57" y="21"/>
                      <a:pt x="56" y="21"/>
                    </a:cubicBezTo>
                    <a:cubicBezTo>
                      <a:pt x="56" y="21"/>
                      <a:pt x="56" y="21"/>
                      <a:pt x="56" y="21"/>
                    </a:cubicBezTo>
                    <a:cubicBezTo>
                      <a:pt x="56" y="21"/>
                      <a:pt x="56" y="21"/>
                      <a:pt x="56" y="21"/>
                    </a:cubicBezTo>
                    <a:cubicBezTo>
                      <a:pt x="55" y="21"/>
                      <a:pt x="54" y="21"/>
                      <a:pt x="53" y="20"/>
                    </a:cubicBezTo>
                    <a:cubicBezTo>
                      <a:pt x="53" y="20"/>
                      <a:pt x="53" y="20"/>
                      <a:pt x="53" y="20"/>
                    </a:cubicBezTo>
                    <a:cubicBezTo>
                      <a:pt x="53" y="20"/>
                      <a:pt x="52" y="20"/>
                      <a:pt x="51" y="20"/>
                    </a:cubicBezTo>
                    <a:cubicBezTo>
                      <a:pt x="50" y="21"/>
                      <a:pt x="49" y="21"/>
                      <a:pt x="49" y="21"/>
                    </a:cubicBezTo>
                    <a:cubicBezTo>
                      <a:pt x="48" y="21"/>
                      <a:pt x="45" y="21"/>
                      <a:pt x="43" y="18"/>
                    </a:cubicBezTo>
                    <a:cubicBezTo>
                      <a:pt x="42" y="18"/>
                      <a:pt x="41" y="18"/>
                      <a:pt x="41" y="18"/>
                    </a:cubicBezTo>
                    <a:cubicBezTo>
                      <a:pt x="39" y="19"/>
                      <a:pt x="36" y="19"/>
                      <a:pt x="34" y="18"/>
                    </a:cubicBezTo>
                    <a:cubicBezTo>
                      <a:pt x="34" y="18"/>
                      <a:pt x="33" y="18"/>
                      <a:pt x="33" y="18"/>
                    </a:cubicBezTo>
                    <a:cubicBezTo>
                      <a:pt x="33" y="18"/>
                      <a:pt x="32" y="18"/>
                      <a:pt x="31" y="17"/>
                    </a:cubicBezTo>
                    <a:cubicBezTo>
                      <a:pt x="30" y="17"/>
                      <a:pt x="30" y="17"/>
                      <a:pt x="29" y="17"/>
                    </a:cubicBezTo>
                    <a:cubicBezTo>
                      <a:pt x="28" y="17"/>
                      <a:pt x="26" y="18"/>
                      <a:pt x="24" y="18"/>
                    </a:cubicBezTo>
                    <a:cubicBezTo>
                      <a:pt x="23" y="18"/>
                      <a:pt x="22" y="18"/>
                      <a:pt x="21" y="18"/>
                    </a:cubicBezTo>
                    <a:cubicBezTo>
                      <a:pt x="21" y="18"/>
                      <a:pt x="21" y="18"/>
                      <a:pt x="21" y="18"/>
                    </a:cubicBezTo>
                    <a:cubicBezTo>
                      <a:pt x="21" y="18"/>
                      <a:pt x="20" y="18"/>
                      <a:pt x="20" y="18"/>
                    </a:cubicBezTo>
                    <a:cubicBezTo>
                      <a:pt x="20" y="18"/>
                      <a:pt x="20" y="18"/>
                      <a:pt x="20" y="18"/>
                    </a:cubicBezTo>
                    <a:cubicBezTo>
                      <a:pt x="19" y="18"/>
                      <a:pt x="19" y="18"/>
                      <a:pt x="19" y="18"/>
                    </a:cubicBezTo>
                    <a:cubicBezTo>
                      <a:pt x="19" y="18"/>
                      <a:pt x="18" y="18"/>
                      <a:pt x="18" y="18"/>
                    </a:cubicBezTo>
                    <a:cubicBezTo>
                      <a:pt x="18" y="17"/>
                      <a:pt x="18" y="17"/>
                      <a:pt x="17" y="17"/>
                    </a:cubicBezTo>
                    <a:cubicBezTo>
                      <a:pt x="17" y="17"/>
                      <a:pt x="17" y="17"/>
                      <a:pt x="17" y="17"/>
                    </a:cubicBezTo>
                    <a:cubicBezTo>
                      <a:pt x="17" y="17"/>
                      <a:pt x="16" y="16"/>
                      <a:pt x="16" y="15"/>
                    </a:cubicBezTo>
                    <a:cubicBezTo>
                      <a:pt x="16" y="14"/>
                      <a:pt x="17" y="13"/>
                      <a:pt x="18" y="11"/>
                    </a:cubicBezTo>
                    <a:cubicBezTo>
                      <a:pt x="20" y="9"/>
                      <a:pt x="23" y="7"/>
                      <a:pt x="25" y="6"/>
                    </a:cubicBezTo>
                    <a:cubicBezTo>
                      <a:pt x="26" y="6"/>
                      <a:pt x="26" y="6"/>
                      <a:pt x="27" y="6"/>
                    </a:cubicBezTo>
                    <a:cubicBezTo>
                      <a:pt x="27" y="6"/>
                      <a:pt x="28" y="7"/>
                      <a:pt x="29" y="7"/>
                    </a:cubicBezTo>
                    <a:cubicBezTo>
                      <a:pt x="29" y="7"/>
                      <a:pt x="29" y="7"/>
                      <a:pt x="29" y="7"/>
                    </a:cubicBezTo>
                    <a:cubicBezTo>
                      <a:pt x="29" y="6"/>
                      <a:pt x="29" y="6"/>
                      <a:pt x="29" y="6"/>
                    </a:cubicBezTo>
                    <a:cubicBezTo>
                      <a:pt x="29" y="5"/>
                      <a:pt x="30" y="5"/>
                      <a:pt x="30" y="5"/>
                    </a:cubicBezTo>
                    <a:cubicBezTo>
                      <a:pt x="30" y="4"/>
                      <a:pt x="30" y="4"/>
                      <a:pt x="30" y="3"/>
                    </a:cubicBezTo>
                    <a:cubicBezTo>
                      <a:pt x="31" y="3"/>
                      <a:pt x="31" y="3"/>
                      <a:pt x="31" y="3"/>
                    </a:cubicBezTo>
                    <a:cubicBezTo>
                      <a:pt x="31" y="2"/>
                      <a:pt x="31" y="2"/>
                      <a:pt x="31" y="2"/>
                    </a:cubicBezTo>
                    <a:cubicBezTo>
                      <a:pt x="31" y="2"/>
                      <a:pt x="31" y="1"/>
                      <a:pt x="31" y="1"/>
                    </a:cubicBezTo>
                    <a:cubicBezTo>
                      <a:pt x="32" y="1"/>
                      <a:pt x="32" y="1"/>
                      <a:pt x="32" y="0"/>
                    </a:cubicBezTo>
                    <a:cubicBezTo>
                      <a:pt x="31" y="1"/>
                      <a:pt x="29" y="1"/>
                      <a:pt x="27" y="3"/>
                    </a:cubicBezTo>
                    <a:cubicBezTo>
                      <a:pt x="26" y="4"/>
                      <a:pt x="24" y="4"/>
                      <a:pt x="23" y="4"/>
                    </a:cubicBezTo>
                    <a:cubicBezTo>
                      <a:pt x="23" y="4"/>
                      <a:pt x="22" y="4"/>
                      <a:pt x="21" y="4"/>
                    </a:cubicBezTo>
                    <a:cubicBezTo>
                      <a:pt x="20" y="3"/>
                      <a:pt x="19" y="4"/>
                      <a:pt x="19" y="4"/>
                    </a:cubicBezTo>
                    <a:cubicBezTo>
                      <a:pt x="19" y="6"/>
                      <a:pt x="17" y="11"/>
                      <a:pt x="12" y="11"/>
                    </a:cubicBezTo>
                    <a:cubicBezTo>
                      <a:pt x="12" y="11"/>
                      <a:pt x="12" y="12"/>
                      <a:pt x="12" y="12"/>
                    </a:cubicBezTo>
                    <a:cubicBezTo>
                      <a:pt x="12" y="13"/>
                      <a:pt x="12" y="16"/>
                      <a:pt x="9" y="17"/>
                    </a:cubicBezTo>
                    <a:cubicBezTo>
                      <a:pt x="8" y="18"/>
                      <a:pt x="6" y="18"/>
                      <a:pt x="5" y="18"/>
                    </a:cubicBezTo>
                    <a:cubicBezTo>
                      <a:pt x="3" y="18"/>
                      <a:pt x="0" y="19"/>
                      <a:pt x="0" y="20"/>
                    </a:cubicBezTo>
                    <a:cubicBezTo>
                      <a:pt x="0" y="20"/>
                      <a:pt x="1" y="21"/>
                      <a:pt x="2" y="22"/>
                    </a:cubicBezTo>
                    <a:cubicBezTo>
                      <a:pt x="4" y="23"/>
                      <a:pt x="7" y="25"/>
                      <a:pt x="7" y="28"/>
                    </a:cubicBezTo>
                    <a:cubicBezTo>
                      <a:pt x="7" y="29"/>
                      <a:pt x="7" y="31"/>
                      <a:pt x="8" y="32"/>
                    </a:cubicBezTo>
                    <a:cubicBezTo>
                      <a:pt x="9" y="34"/>
                      <a:pt x="10" y="37"/>
                      <a:pt x="7" y="39"/>
                    </a:cubicBezTo>
                    <a:cubicBezTo>
                      <a:pt x="7" y="40"/>
                      <a:pt x="7" y="40"/>
                      <a:pt x="7" y="40"/>
                    </a:cubicBezTo>
                    <a:cubicBezTo>
                      <a:pt x="7" y="40"/>
                      <a:pt x="6" y="40"/>
                      <a:pt x="6" y="40"/>
                    </a:cubicBezTo>
                    <a:cubicBezTo>
                      <a:pt x="6" y="40"/>
                      <a:pt x="6" y="41"/>
                      <a:pt x="6" y="41"/>
                    </a:cubicBezTo>
                    <a:cubicBezTo>
                      <a:pt x="6" y="41"/>
                      <a:pt x="6" y="41"/>
                      <a:pt x="6" y="41"/>
                    </a:cubicBezTo>
                    <a:cubicBezTo>
                      <a:pt x="6" y="41"/>
                      <a:pt x="5" y="41"/>
                      <a:pt x="5" y="42"/>
                    </a:cubicBezTo>
                    <a:cubicBezTo>
                      <a:pt x="5" y="42"/>
                      <a:pt x="5" y="42"/>
                      <a:pt x="5" y="42"/>
                    </a:cubicBezTo>
                    <a:cubicBezTo>
                      <a:pt x="5" y="42"/>
                      <a:pt x="5" y="42"/>
                      <a:pt x="5" y="43"/>
                    </a:cubicBezTo>
                    <a:cubicBezTo>
                      <a:pt x="5" y="43"/>
                      <a:pt x="4" y="43"/>
                      <a:pt x="4" y="43"/>
                    </a:cubicBezTo>
                    <a:cubicBezTo>
                      <a:pt x="4" y="43"/>
                      <a:pt x="4" y="44"/>
                      <a:pt x="4" y="44"/>
                    </a:cubicBezTo>
                    <a:cubicBezTo>
                      <a:pt x="4" y="44"/>
                      <a:pt x="4" y="44"/>
                      <a:pt x="4" y="45"/>
                    </a:cubicBezTo>
                    <a:cubicBezTo>
                      <a:pt x="4" y="45"/>
                      <a:pt x="4" y="45"/>
                      <a:pt x="4" y="45"/>
                    </a:cubicBezTo>
                    <a:cubicBezTo>
                      <a:pt x="4" y="46"/>
                      <a:pt x="4" y="46"/>
                      <a:pt x="4" y="46"/>
                    </a:cubicBezTo>
                    <a:cubicBezTo>
                      <a:pt x="4" y="46"/>
                      <a:pt x="4" y="47"/>
                      <a:pt x="3" y="47"/>
                    </a:cubicBezTo>
                    <a:cubicBezTo>
                      <a:pt x="3" y="47"/>
                      <a:pt x="3" y="48"/>
                      <a:pt x="3" y="48"/>
                    </a:cubicBezTo>
                    <a:cubicBezTo>
                      <a:pt x="3" y="48"/>
                      <a:pt x="3" y="48"/>
                      <a:pt x="3" y="49"/>
                    </a:cubicBezTo>
                    <a:cubicBezTo>
                      <a:pt x="3" y="49"/>
                      <a:pt x="4" y="49"/>
                      <a:pt x="4" y="49"/>
                    </a:cubicBezTo>
                    <a:cubicBezTo>
                      <a:pt x="4" y="49"/>
                      <a:pt x="4" y="49"/>
                      <a:pt x="4" y="49"/>
                    </a:cubicBezTo>
                    <a:cubicBezTo>
                      <a:pt x="4" y="49"/>
                      <a:pt x="4" y="49"/>
                      <a:pt x="4" y="49"/>
                    </a:cubicBezTo>
                    <a:cubicBezTo>
                      <a:pt x="5" y="49"/>
                      <a:pt x="5" y="49"/>
                      <a:pt x="5" y="49"/>
                    </a:cubicBezTo>
                    <a:cubicBezTo>
                      <a:pt x="6" y="48"/>
                      <a:pt x="8" y="47"/>
                      <a:pt x="9" y="47"/>
                    </a:cubicBezTo>
                    <a:cubicBezTo>
                      <a:pt x="10" y="47"/>
                      <a:pt x="11" y="47"/>
                      <a:pt x="12" y="47"/>
                    </a:cubicBezTo>
                    <a:cubicBezTo>
                      <a:pt x="15" y="47"/>
                      <a:pt x="15" y="47"/>
                      <a:pt x="15" y="47"/>
                    </a:cubicBezTo>
                    <a:cubicBezTo>
                      <a:pt x="16" y="47"/>
                      <a:pt x="16" y="47"/>
                      <a:pt x="16" y="46"/>
                    </a:cubicBezTo>
                    <a:cubicBezTo>
                      <a:pt x="17" y="44"/>
                      <a:pt x="20" y="43"/>
                      <a:pt x="23" y="42"/>
                    </a:cubicBezTo>
                    <a:cubicBezTo>
                      <a:pt x="24" y="42"/>
                      <a:pt x="26" y="42"/>
                      <a:pt x="27" y="41"/>
                    </a:cubicBezTo>
                    <a:cubicBezTo>
                      <a:pt x="27" y="37"/>
                      <a:pt x="34" y="30"/>
                      <a:pt x="39" y="30"/>
                    </a:cubicBezTo>
                    <a:cubicBezTo>
                      <a:pt x="39" y="30"/>
                      <a:pt x="39" y="30"/>
                      <a:pt x="39" y="30"/>
                    </a:cubicBezTo>
                    <a:cubicBezTo>
                      <a:pt x="43" y="30"/>
                      <a:pt x="43" y="34"/>
                      <a:pt x="43" y="36"/>
                    </a:cubicBezTo>
                    <a:cubicBezTo>
                      <a:pt x="43" y="38"/>
                      <a:pt x="43" y="39"/>
                      <a:pt x="44" y="40"/>
                    </a:cubicBezTo>
                    <a:cubicBezTo>
                      <a:pt x="49" y="41"/>
                      <a:pt x="47" y="46"/>
                      <a:pt x="46" y="49"/>
                    </a:cubicBezTo>
                    <a:cubicBezTo>
                      <a:pt x="46" y="51"/>
                      <a:pt x="45" y="53"/>
                      <a:pt x="46" y="53"/>
                    </a:cubicBezTo>
                    <a:cubicBezTo>
                      <a:pt x="46" y="54"/>
                      <a:pt x="47" y="54"/>
                      <a:pt x="49" y="53"/>
                    </a:cubicBezTo>
                    <a:cubicBezTo>
                      <a:pt x="49" y="53"/>
                      <a:pt x="49" y="53"/>
                      <a:pt x="50" y="53"/>
                    </a:cubicBezTo>
                    <a:cubicBezTo>
                      <a:pt x="50" y="53"/>
                      <a:pt x="51" y="52"/>
                      <a:pt x="52" y="52"/>
                    </a:cubicBezTo>
                    <a:cubicBezTo>
                      <a:pt x="53" y="52"/>
                      <a:pt x="54" y="51"/>
                      <a:pt x="54" y="51"/>
                    </a:cubicBezTo>
                    <a:cubicBezTo>
                      <a:pt x="55" y="51"/>
                      <a:pt x="55" y="51"/>
                      <a:pt x="55" y="51"/>
                    </a:cubicBezTo>
                    <a:cubicBezTo>
                      <a:pt x="61" y="45"/>
                      <a:pt x="66" y="42"/>
                      <a:pt x="69" y="43"/>
                    </a:cubicBezTo>
                    <a:cubicBezTo>
                      <a:pt x="69" y="43"/>
                      <a:pt x="69" y="43"/>
                      <a:pt x="69" y="43"/>
                    </a:cubicBezTo>
                    <a:cubicBezTo>
                      <a:pt x="69" y="43"/>
                      <a:pt x="69" y="43"/>
                      <a:pt x="69" y="43"/>
                    </a:cubicBezTo>
                    <a:cubicBezTo>
                      <a:pt x="69" y="43"/>
                      <a:pt x="69" y="43"/>
                      <a:pt x="69" y="43"/>
                    </a:cubicBezTo>
                    <a:cubicBezTo>
                      <a:pt x="70" y="44"/>
                      <a:pt x="71" y="45"/>
                      <a:pt x="71" y="45"/>
                    </a:cubicBezTo>
                    <a:cubicBezTo>
                      <a:pt x="71" y="45"/>
                      <a:pt x="71" y="46"/>
                      <a:pt x="71" y="46"/>
                    </a:cubicBezTo>
                    <a:cubicBezTo>
                      <a:pt x="72" y="46"/>
                      <a:pt x="72" y="46"/>
                      <a:pt x="72" y="46"/>
                    </a:cubicBezTo>
                    <a:cubicBezTo>
                      <a:pt x="72" y="46"/>
                      <a:pt x="72" y="46"/>
                      <a:pt x="73" y="46"/>
                    </a:cubicBezTo>
                    <a:cubicBezTo>
                      <a:pt x="73" y="46"/>
                      <a:pt x="73" y="46"/>
                      <a:pt x="73" y="46"/>
                    </a:cubicBezTo>
                    <a:cubicBezTo>
                      <a:pt x="73" y="46"/>
                      <a:pt x="73" y="46"/>
                      <a:pt x="73" y="46"/>
                    </a:cubicBezTo>
                    <a:cubicBezTo>
                      <a:pt x="74" y="46"/>
                      <a:pt x="75" y="46"/>
                      <a:pt x="76" y="46"/>
                    </a:cubicBezTo>
                    <a:cubicBezTo>
                      <a:pt x="76" y="46"/>
                      <a:pt x="76" y="46"/>
                      <a:pt x="76" y="46"/>
                    </a:cubicBezTo>
                    <a:cubicBezTo>
                      <a:pt x="76" y="46"/>
                      <a:pt x="77" y="47"/>
                      <a:pt x="77" y="47"/>
                    </a:cubicBezTo>
                    <a:cubicBezTo>
                      <a:pt x="77" y="47"/>
                      <a:pt x="77" y="47"/>
                      <a:pt x="77" y="47"/>
                    </a:cubicBezTo>
                    <a:cubicBezTo>
                      <a:pt x="78" y="47"/>
                      <a:pt x="78" y="47"/>
                      <a:pt x="78" y="47"/>
                    </a:cubicBezTo>
                    <a:cubicBezTo>
                      <a:pt x="79" y="47"/>
                      <a:pt x="79" y="47"/>
                      <a:pt x="79" y="47"/>
                    </a:cubicBezTo>
                    <a:cubicBezTo>
                      <a:pt x="81" y="48"/>
                      <a:pt x="81" y="48"/>
                      <a:pt x="81" y="48"/>
                    </a:cubicBezTo>
                    <a:cubicBezTo>
                      <a:pt x="81" y="48"/>
                      <a:pt x="81" y="48"/>
                      <a:pt x="81" y="48"/>
                    </a:cubicBezTo>
                    <a:cubicBezTo>
                      <a:pt x="81" y="45"/>
                      <a:pt x="80" y="38"/>
                      <a:pt x="79" y="35"/>
                    </a:cubicBezTo>
                    <a:cubicBezTo>
                      <a:pt x="79" y="34"/>
                      <a:pt x="75" y="31"/>
                      <a:pt x="70" y="29"/>
                    </a:cubicBezTo>
                    <a:cubicBezTo>
                      <a:pt x="69" y="29"/>
                      <a:pt x="69" y="29"/>
                      <a:pt x="69" y="29"/>
                    </a:cubicBezTo>
                    <a:cubicBezTo>
                      <a:pt x="68" y="24"/>
                      <a:pt x="68" y="24"/>
                      <a:pt x="68" y="24"/>
                    </a:cubicBezTo>
                    <a:cubicBezTo>
                      <a:pt x="67" y="20"/>
                      <a:pt x="67" y="20"/>
                      <a:pt x="67" y="20"/>
                    </a:cubicBezTo>
                    <a:cubicBezTo>
                      <a:pt x="67" y="20"/>
                      <a:pt x="67" y="20"/>
                      <a:pt x="66" y="20"/>
                    </a:cubicBezTo>
                    <a:cubicBezTo>
                      <a:pt x="66" y="20"/>
                      <a:pt x="66" y="20"/>
                      <a:pt x="6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3" name="Freeform 1180">
                <a:extLst>
                  <a:ext uri="{FF2B5EF4-FFF2-40B4-BE49-F238E27FC236}">
                    <a16:creationId xmlns:a16="http://schemas.microsoft.com/office/drawing/2014/main" id="{7C19C59F-FF6A-41AD-A063-47DA0592D27E}"/>
                  </a:ext>
                </a:extLst>
              </p:cNvPr>
              <p:cNvSpPr>
                <a:spLocks/>
              </p:cNvSpPr>
              <p:nvPr/>
            </p:nvSpPr>
            <p:spPr bwMode="auto">
              <a:xfrm>
                <a:off x="3178" y="2419"/>
                <a:ext cx="29" cy="27"/>
              </a:xfrm>
              <a:custGeom>
                <a:avLst/>
                <a:gdLst>
                  <a:gd name="T0" fmla="*/ 31 w 31"/>
                  <a:gd name="T1" fmla="*/ 27 h 28"/>
                  <a:gd name="T2" fmla="*/ 31 w 31"/>
                  <a:gd name="T3" fmla="*/ 27 h 28"/>
                  <a:gd name="T4" fmla="*/ 31 w 31"/>
                  <a:gd name="T5" fmla="*/ 27 h 28"/>
                  <a:gd name="T6" fmla="*/ 31 w 31"/>
                  <a:gd name="T7" fmla="*/ 25 h 28"/>
                  <a:gd name="T8" fmla="*/ 30 w 31"/>
                  <a:gd name="T9" fmla="*/ 25 h 28"/>
                  <a:gd name="T10" fmla="*/ 30 w 31"/>
                  <a:gd name="T11" fmla="*/ 24 h 28"/>
                  <a:gd name="T12" fmla="*/ 30 w 31"/>
                  <a:gd name="T13" fmla="*/ 24 h 28"/>
                  <a:gd name="T14" fmla="*/ 30 w 31"/>
                  <a:gd name="T15" fmla="*/ 23 h 28"/>
                  <a:gd name="T16" fmla="*/ 28 w 31"/>
                  <a:gd name="T17" fmla="*/ 21 h 28"/>
                  <a:gd name="T18" fmla="*/ 23 w 31"/>
                  <a:gd name="T19" fmla="*/ 15 h 28"/>
                  <a:gd name="T20" fmla="*/ 21 w 31"/>
                  <a:gd name="T21" fmla="*/ 11 h 28"/>
                  <a:gd name="T22" fmla="*/ 19 w 31"/>
                  <a:gd name="T23" fmla="*/ 5 h 28"/>
                  <a:gd name="T24" fmla="*/ 17 w 31"/>
                  <a:gd name="T25" fmla="*/ 2 h 28"/>
                  <a:gd name="T26" fmla="*/ 17 w 31"/>
                  <a:gd name="T27" fmla="*/ 1 h 28"/>
                  <a:gd name="T28" fmla="*/ 16 w 31"/>
                  <a:gd name="T29" fmla="*/ 1 h 28"/>
                  <a:gd name="T30" fmla="*/ 15 w 31"/>
                  <a:gd name="T31" fmla="*/ 0 h 28"/>
                  <a:gd name="T32" fmla="*/ 13 w 31"/>
                  <a:gd name="T33" fmla="*/ 0 h 28"/>
                  <a:gd name="T34" fmla="*/ 12 w 31"/>
                  <a:gd name="T35" fmla="*/ 0 h 28"/>
                  <a:gd name="T36" fmla="*/ 11 w 31"/>
                  <a:gd name="T37" fmla="*/ 0 h 28"/>
                  <a:gd name="T38" fmla="*/ 10 w 31"/>
                  <a:gd name="T39" fmla="*/ 0 h 28"/>
                  <a:gd name="T40" fmla="*/ 8 w 31"/>
                  <a:gd name="T41" fmla="*/ 0 h 28"/>
                  <a:gd name="T42" fmla="*/ 2 w 31"/>
                  <a:gd name="T43" fmla="*/ 1 h 28"/>
                  <a:gd name="T44" fmla="*/ 0 w 31"/>
                  <a:gd name="T45" fmla="*/ 2 h 28"/>
                  <a:gd name="T46" fmla="*/ 0 w 31"/>
                  <a:gd name="T47" fmla="*/ 2 h 28"/>
                  <a:gd name="T48" fmla="*/ 0 w 31"/>
                  <a:gd name="T49" fmla="*/ 4 h 28"/>
                  <a:gd name="T50" fmla="*/ 1 w 31"/>
                  <a:gd name="T51" fmla="*/ 8 h 28"/>
                  <a:gd name="T52" fmla="*/ 1 w 31"/>
                  <a:gd name="T53" fmla="*/ 9 h 28"/>
                  <a:gd name="T54" fmla="*/ 3 w 31"/>
                  <a:gd name="T55" fmla="*/ 10 h 28"/>
                  <a:gd name="T56" fmla="*/ 5 w 31"/>
                  <a:gd name="T57" fmla="*/ 10 h 28"/>
                  <a:gd name="T58" fmla="*/ 6 w 31"/>
                  <a:gd name="T59" fmla="*/ 10 h 28"/>
                  <a:gd name="T60" fmla="*/ 9 w 31"/>
                  <a:gd name="T61" fmla="*/ 11 h 28"/>
                  <a:gd name="T62" fmla="*/ 9 w 31"/>
                  <a:gd name="T63" fmla="*/ 12 h 28"/>
                  <a:gd name="T64" fmla="*/ 9 w 31"/>
                  <a:gd name="T65" fmla="*/ 12 h 28"/>
                  <a:gd name="T66" fmla="*/ 10 w 31"/>
                  <a:gd name="T67" fmla="*/ 12 h 28"/>
                  <a:gd name="T68" fmla="*/ 10 w 31"/>
                  <a:gd name="T69" fmla="*/ 13 h 28"/>
                  <a:gd name="T70" fmla="*/ 10 w 31"/>
                  <a:gd name="T71" fmla="*/ 13 h 28"/>
                  <a:gd name="T72" fmla="*/ 11 w 31"/>
                  <a:gd name="T73" fmla="*/ 14 h 28"/>
                  <a:gd name="T74" fmla="*/ 11 w 31"/>
                  <a:gd name="T75" fmla="*/ 15 h 28"/>
                  <a:gd name="T76" fmla="*/ 11 w 31"/>
                  <a:gd name="T77" fmla="*/ 15 h 28"/>
                  <a:gd name="T78" fmla="*/ 11 w 31"/>
                  <a:gd name="T79" fmla="*/ 15 h 28"/>
                  <a:gd name="T80" fmla="*/ 11 w 31"/>
                  <a:gd name="T81" fmla="*/ 15 h 28"/>
                  <a:gd name="T82" fmla="*/ 13 w 31"/>
                  <a:gd name="T83" fmla="*/ 15 h 28"/>
                  <a:gd name="T84" fmla="*/ 13 w 31"/>
                  <a:gd name="T85" fmla="*/ 16 h 28"/>
                  <a:gd name="T86" fmla="*/ 14 w 31"/>
                  <a:gd name="T87" fmla="*/ 16 h 28"/>
                  <a:gd name="T88" fmla="*/ 14 w 31"/>
                  <a:gd name="T89" fmla="*/ 16 h 28"/>
                  <a:gd name="T90" fmla="*/ 14 w 31"/>
                  <a:gd name="T91" fmla="*/ 17 h 28"/>
                  <a:gd name="T92" fmla="*/ 15 w 31"/>
                  <a:gd name="T93" fmla="*/ 17 h 28"/>
                  <a:gd name="T94" fmla="*/ 15 w 31"/>
                  <a:gd name="T95" fmla="*/ 18 h 28"/>
                  <a:gd name="T96" fmla="*/ 15 w 31"/>
                  <a:gd name="T97" fmla="*/ 18 h 28"/>
                  <a:gd name="T98" fmla="*/ 17 w 31"/>
                  <a:gd name="T99" fmla="*/ 18 h 28"/>
                  <a:gd name="T100" fmla="*/ 17 w 31"/>
                  <a:gd name="T101" fmla="*/ 19 h 28"/>
                  <a:gd name="T102" fmla="*/ 19 w 31"/>
                  <a:gd name="T103" fmla="*/ 20 h 28"/>
                  <a:gd name="T104" fmla="*/ 20 w 31"/>
                  <a:gd name="T105" fmla="*/ 20 h 28"/>
                  <a:gd name="T106" fmla="*/ 21 w 31"/>
                  <a:gd name="T107" fmla="*/ 20 h 28"/>
                  <a:gd name="T108" fmla="*/ 26 w 31"/>
                  <a:gd name="T109" fmla="*/ 23 h 28"/>
                  <a:gd name="T110" fmla="*/ 28 w 31"/>
                  <a:gd name="T111" fmla="*/ 25 h 28"/>
                  <a:gd name="T112" fmla="*/ 28 w 31"/>
                  <a:gd name="T113" fmla="*/ 25 h 28"/>
                  <a:gd name="T114" fmla="*/ 29 w 31"/>
                  <a:gd name="T115" fmla="*/ 26 h 28"/>
                  <a:gd name="T116" fmla="*/ 29 w 31"/>
                  <a:gd name="T117" fmla="*/ 27 h 28"/>
                  <a:gd name="T118" fmla="*/ 29 w 31"/>
                  <a:gd name="T119" fmla="*/ 28 h 28"/>
                  <a:gd name="T120" fmla="*/ 31 w 31"/>
                  <a:gd name="T1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8">
                    <a:moveTo>
                      <a:pt x="31" y="27"/>
                    </a:moveTo>
                    <a:cubicBezTo>
                      <a:pt x="31" y="27"/>
                      <a:pt x="31" y="27"/>
                      <a:pt x="31" y="27"/>
                    </a:cubicBezTo>
                    <a:cubicBezTo>
                      <a:pt x="31" y="27"/>
                      <a:pt x="31" y="27"/>
                      <a:pt x="31" y="27"/>
                    </a:cubicBezTo>
                    <a:cubicBezTo>
                      <a:pt x="31" y="26"/>
                      <a:pt x="31" y="26"/>
                      <a:pt x="31" y="25"/>
                    </a:cubicBezTo>
                    <a:cubicBezTo>
                      <a:pt x="31" y="25"/>
                      <a:pt x="30" y="25"/>
                      <a:pt x="30" y="25"/>
                    </a:cubicBezTo>
                    <a:cubicBezTo>
                      <a:pt x="30" y="25"/>
                      <a:pt x="30" y="24"/>
                      <a:pt x="30" y="24"/>
                    </a:cubicBezTo>
                    <a:cubicBezTo>
                      <a:pt x="30" y="24"/>
                      <a:pt x="30" y="24"/>
                      <a:pt x="30" y="24"/>
                    </a:cubicBezTo>
                    <a:cubicBezTo>
                      <a:pt x="30" y="23"/>
                      <a:pt x="30" y="23"/>
                      <a:pt x="30" y="23"/>
                    </a:cubicBezTo>
                    <a:cubicBezTo>
                      <a:pt x="30" y="23"/>
                      <a:pt x="29" y="21"/>
                      <a:pt x="28" y="21"/>
                    </a:cubicBezTo>
                    <a:cubicBezTo>
                      <a:pt x="26" y="19"/>
                      <a:pt x="23" y="17"/>
                      <a:pt x="23" y="15"/>
                    </a:cubicBezTo>
                    <a:cubicBezTo>
                      <a:pt x="23" y="14"/>
                      <a:pt x="22" y="12"/>
                      <a:pt x="21" y="11"/>
                    </a:cubicBezTo>
                    <a:cubicBezTo>
                      <a:pt x="20" y="9"/>
                      <a:pt x="19" y="7"/>
                      <a:pt x="19" y="5"/>
                    </a:cubicBezTo>
                    <a:cubicBezTo>
                      <a:pt x="19" y="5"/>
                      <a:pt x="18" y="3"/>
                      <a:pt x="17" y="2"/>
                    </a:cubicBezTo>
                    <a:cubicBezTo>
                      <a:pt x="17" y="2"/>
                      <a:pt x="17" y="1"/>
                      <a:pt x="17" y="1"/>
                    </a:cubicBezTo>
                    <a:cubicBezTo>
                      <a:pt x="16" y="1"/>
                      <a:pt x="16" y="1"/>
                      <a:pt x="16" y="1"/>
                    </a:cubicBezTo>
                    <a:cubicBezTo>
                      <a:pt x="15" y="1"/>
                      <a:pt x="15" y="0"/>
                      <a:pt x="15" y="0"/>
                    </a:cubicBezTo>
                    <a:cubicBezTo>
                      <a:pt x="14" y="0"/>
                      <a:pt x="14" y="0"/>
                      <a:pt x="13" y="0"/>
                    </a:cubicBezTo>
                    <a:cubicBezTo>
                      <a:pt x="13" y="0"/>
                      <a:pt x="12" y="0"/>
                      <a:pt x="12" y="0"/>
                    </a:cubicBezTo>
                    <a:cubicBezTo>
                      <a:pt x="12" y="0"/>
                      <a:pt x="11" y="0"/>
                      <a:pt x="11" y="0"/>
                    </a:cubicBezTo>
                    <a:cubicBezTo>
                      <a:pt x="10" y="0"/>
                      <a:pt x="10" y="0"/>
                      <a:pt x="10" y="0"/>
                    </a:cubicBezTo>
                    <a:cubicBezTo>
                      <a:pt x="9" y="0"/>
                      <a:pt x="9" y="0"/>
                      <a:pt x="8" y="0"/>
                    </a:cubicBezTo>
                    <a:cubicBezTo>
                      <a:pt x="6" y="0"/>
                      <a:pt x="4" y="1"/>
                      <a:pt x="2" y="1"/>
                    </a:cubicBezTo>
                    <a:cubicBezTo>
                      <a:pt x="1" y="1"/>
                      <a:pt x="0" y="2"/>
                      <a:pt x="0" y="2"/>
                    </a:cubicBezTo>
                    <a:cubicBezTo>
                      <a:pt x="0" y="2"/>
                      <a:pt x="0" y="2"/>
                      <a:pt x="0" y="2"/>
                    </a:cubicBezTo>
                    <a:cubicBezTo>
                      <a:pt x="0" y="3"/>
                      <a:pt x="0" y="4"/>
                      <a:pt x="0" y="4"/>
                    </a:cubicBezTo>
                    <a:cubicBezTo>
                      <a:pt x="0" y="5"/>
                      <a:pt x="0" y="7"/>
                      <a:pt x="1" y="8"/>
                    </a:cubicBezTo>
                    <a:cubicBezTo>
                      <a:pt x="1" y="8"/>
                      <a:pt x="1" y="8"/>
                      <a:pt x="1" y="9"/>
                    </a:cubicBezTo>
                    <a:cubicBezTo>
                      <a:pt x="1" y="10"/>
                      <a:pt x="2" y="10"/>
                      <a:pt x="3" y="10"/>
                    </a:cubicBezTo>
                    <a:cubicBezTo>
                      <a:pt x="4" y="10"/>
                      <a:pt x="4" y="10"/>
                      <a:pt x="5" y="10"/>
                    </a:cubicBezTo>
                    <a:cubicBezTo>
                      <a:pt x="6" y="10"/>
                      <a:pt x="6" y="10"/>
                      <a:pt x="6" y="10"/>
                    </a:cubicBezTo>
                    <a:cubicBezTo>
                      <a:pt x="7" y="10"/>
                      <a:pt x="8" y="11"/>
                      <a:pt x="9" y="11"/>
                    </a:cubicBezTo>
                    <a:cubicBezTo>
                      <a:pt x="9" y="11"/>
                      <a:pt x="9" y="12"/>
                      <a:pt x="9" y="12"/>
                    </a:cubicBezTo>
                    <a:cubicBezTo>
                      <a:pt x="9" y="12"/>
                      <a:pt x="9" y="12"/>
                      <a:pt x="9" y="12"/>
                    </a:cubicBezTo>
                    <a:cubicBezTo>
                      <a:pt x="10" y="12"/>
                      <a:pt x="10" y="12"/>
                      <a:pt x="10" y="12"/>
                    </a:cubicBezTo>
                    <a:cubicBezTo>
                      <a:pt x="10" y="12"/>
                      <a:pt x="10" y="12"/>
                      <a:pt x="10" y="13"/>
                    </a:cubicBezTo>
                    <a:cubicBezTo>
                      <a:pt x="10" y="13"/>
                      <a:pt x="10" y="13"/>
                      <a:pt x="10" y="13"/>
                    </a:cubicBezTo>
                    <a:cubicBezTo>
                      <a:pt x="11" y="14"/>
                      <a:pt x="11" y="14"/>
                      <a:pt x="11" y="14"/>
                    </a:cubicBezTo>
                    <a:cubicBezTo>
                      <a:pt x="11" y="14"/>
                      <a:pt x="11" y="14"/>
                      <a:pt x="11" y="15"/>
                    </a:cubicBezTo>
                    <a:cubicBezTo>
                      <a:pt x="11" y="15"/>
                      <a:pt x="11" y="15"/>
                      <a:pt x="11" y="15"/>
                    </a:cubicBezTo>
                    <a:cubicBezTo>
                      <a:pt x="11" y="15"/>
                      <a:pt x="11" y="15"/>
                      <a:pt x="11" y="15"/>
                    </a:cubicBezTo>
                    <a:cubicBezTo>
                      <a:pt x="11" y="15"/>
                      <a:pt x="11" y="15"/>
                      <a:pt x="11" y="15"/>
                    </a:cubicBezTo>
                    <a:cubicBezTo>
                      <a:pt x="12" y="15"/>
                      <a:pt x="12" y="15"/>
                      <a:pt x="13" y="15"/>
                    </a:cubicBezTo>
                    <a:cubicBezTo>
                      <a:pt x="13" y="15"/>
                      <a:pt x="13" y="16"/>
                      <a:pt x="13" y="16"/>
                    </a:cubicBezTo>
                    <a:cubicBezTo>
                      <a:pt x="13" y="16"/>
                      <a:pt x="13" y="16"/>
                      <a:pt x="14" y="16"/>
                    </a:cubicBezTo>
                    <a:cubicBezTo>
                      <a:pt x="14" y="16"/>
                      <a:pt x="14" y="16"/>
                      <a:pt x="14" y="16"/>
                    </a:cubicBezTo>
                    <a:cubicBezTo>
                      <a:pt x="14" y="16"/>
                      <a:pt x="14" y="17"/>
                      <a:pt x="14" y="17"/>
                    </a:cubicBezTo>
                    <a:cubicBezTo>
                      <a:pt x="15" y="17"/>
                      <a:pt x="15" y="17"/>
                      <a:pt x="15" y="17"/>
                    </a:cubicBezTo>
                    <a:cubicBezTo>
                      <a:pt x="15" y="17"/>
                      <a:pt x="15" y="17"/>
                      <a:pt x="15" y="18"/>
                    </a:cubicBezTo>
                    <a:cubicBezTo>
                      <a:pt x="15" y="18"/>
                      <a:pt x="15" y="18"/>
                      <a:pt x="15" y="18"/>
                    </a:cubicBezTo>
                    <a:cubicBezTo>
                      <a:pt x="16" y="18"/>
                      <a:pt x="16" y="18"/>
                      <a:pt x="17" y="18"/>
                    </a:cubicBezTo>
                    <a:cubicBezTo>
                      <a:pt x="17" y="19"/>
                      <a:pt x="17" y="19"/>
                      <a:pt x="17" y="19"/>
                    </a:cubicBezTo>
                    <a:cubicBezTo>
                      <a:pt x="18" y="19"/>
                      <a:pt x="19" y="19"/>
                      <a:pt x="19" y="20"/>
                    </a:cubicBezTo>
                    <a:cubicBezTo>
                      <a:pt x="20" y="20"/>
                      <a:pt x="20" y="20"/>
                      <a:pt x="20" y="20"/>
                    </a:cubicBezTo>
                    <a:cubicBezTo>
                      <a:pt x="21" y="20"/>
                      <a:pt x="21" y="20"/>
                      <a:pt x="21" y="20"/>
                    </a:cubicBezTo>
                    <a:cubicBezTo>
                      <a:pt x="23" y="20"/>
                      <a:pt x="25" y="21"/>
                      <a:pt x="26" y="23"/>
                    </a:cubicBezTo>
                    <a:cubicBezTo>
                      <a:pt x="27" y="23"/>
                      <a:pt x="27" y="24"/>
                      <a:pt x="28" y="25"/>
                    </a:cubicBezTo>
                    <a:cubicBezTo>
                      <a:pt x="28" y="25"/>
                      <a:pt x="28" y="25"/>
                      <a:pt x="28" y="25"/>
                    </a:cubicBezTo>
                    <a:cubicBezTo>
                      <a:pt x="28" y="25"/>
                      <a:pt x="28" y="26"/>
                      <a:pt x="29" y="26"/>
                    </a:cubicBezTo>
                    <a:cubicBezTo>
                      <a:pt x="29" y="26"/>
                      <a:pt x="29" y="26"/>
                      <a:pt x="29" y="27"/>
                    </a:cubicBezTo>
                    <a:cubicBezTo>
                      <a:pt x="29" y="27"/>
                      <a:pt x="29" y="27"/>
                      <a:pt x="29" y="28"/>
                    </a:cubicBezTo>
                    <a:cubicBezTo>
                      <a:pt x="30" y="28"/>
                      <a:pt x="31"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4" name="Freeform 1181">
                <a:extLst>
                  <a:ext uri="{FF2B5EF4-FFF2-40B4-BE49-F238E27FC236}">
                    <a16:creationId xmlns:a16="http://schemas.microsoft.com/office/drawing/2014/main" id="{C37D56C4-3707-45B2-91F4-DB4A15F82F07}"/>
                  </a:ext>
                </a:extLst>
              </p:cNvPr>
              <p:cNvSpPr>
                <a:spLocks/>
              </p:cNvSpPr>
              <p:nvPr/>
            </p:nvSpPr>
            <p:spPr bwMode="auto">
              <a:xfrm>
                <a:off x="3197" y="2412"/>
                <a:ext cx="46" cy="38"/>
              </a:xfrm>
              <a:custGeom>
                <a:avLst/>
                <a:gdLst>
                  <a:gd name="T0" fmla="*/ 13 w 48"/>
                  <a:gd name="T1" fmla="*/ 0 h 40"/>
                  <a:gd name="T2" fmla="*/ 12 w 48"/>
                  <a:gd name="T3" fmla="*/ 1 h 40"/>
                  <a:gd name="T4" fmla="*/ 13 w 48"/>
                  <a:gd name="T5" fmla="*/ 2 h 40"/>
                  <a:gd name="T6" fmla="*/ 16 w 48"/>
                  <a:gd name="T7" fmla="*/ 6 h 40"/>
                  <a:gd name="T8" fmla="*/ 15 w 48"/>
                  <a:gd name="T9" fmla="*/ 8 h 40"/>
                  <a:gd name="T10" fmla="*/ 10 w 48"/>
                  <a:gd name="T11" fmla="*/ 10 h 40"/>
                  <a:gd name="T12" fmla="*/ 4 w 48"/>
                  <a:gd name="T13" fmla="*/ 7 h 40"/>
                  <a:gd name="T14" fmla="*/ 3 w 48"/>
                  <a:gd name="T15" fmla="*/ 7 h 40"/>
                  <a:gd name="T16" fmla="*/ 3 w 48"/>
                  <a:gd name="T17" fmla="*/ 6 h 40"/>
                  <a:gd name="T18" fmla="*/ 2 w 48"/>
                  <a:gd name="T19" fmla="*/ 6 h 40"/>
                  <a:gd name="T20" fmla="*/ 1 w 48"/>
                  <a:gd name="T21" fmla="*/ 6 h 40"/>
                  <a:gd name="T22" fmla="*/ 1 w 48"/>
                  <a:gd name="T23" fmla="*/ 5 h 40"/>
                  <a:gd name="T24" fmla="*/ 0 w 48"/>
                  <a:gd name="T25" fmla="*/ 5 h 40"/>
                  <a:gd name="T26" fmla="*/ 0 w 48"/>
                  <a:gd name="T27" fmla="*/ 5 h 40"/>
                  <a:gd name="T28" fmla="*/ 0 w 48"/>
                  <a:gd name="T29" fmla="*/ 5 h 40"/>
                  <a:gd name="T30" fmla="*/ 1 w 48"/>
                  <a:gd name="T31" fmla="*/ 7 h 40"/>
                  <a:gd name="T32" fmla="*/ 3 w 48"/>
                  <a:gd name="T33" fmla="*/ 13 h 40"/>
                  <a:gd name="T34" fmla="*/ 4 w 48"/>
                  <a:gd name="T35" fmla="*/ 15 h 40"/>
                  <a:gd name="T36" fmla="*/ 5 w 48"/>
                  <a:gd name="T37" fmla="*/ 16 h 40"/>
                  <a:gd name="T38" fmla="*/ 7 w 48"/>
                  <a:gd name="T39" fmla="*/ 22 h 40"/>
                  <a:gd name="T40" fmla="*/ 10 w 48"/>
                  <a:gd name="T41" fmla="*/ 25 h 40"/>
                  <a:gd name="T42" fmla="*/ 14 w 48"/>
                  <a:gd name="T43" fmla="*/ 30 h 40"/>
                  <a:gd name="T44" fmla="*/ 14 w 48"/>
                  <a:gd name="T45" fmla="*/ 30 h 40"/>
                  <a:gd name="T46" fmla="*/ 14 w 48"/>
                  <a:gd name="T47" fmla="*/ 30 h 40"/>
                  <a:gd name="T48" fmla="*/ 14 w 48"/>
                  <a:gd name="T49" fmla="*/ 31 h 40"/>
                  <a:gd name="T50" fmla="*/ 14 w 48"/>
                  <a:gd name="T51" fmla="*/ 31 h 40"/>
                  <a:gd name="T52" fmla="*/ 15 w 48"/>
                  <a:gd name="T53" fmla="*/ 32 h 40"/>
                  <a:gd name="T54" fmla="*/ 15 w 48"/>
                  <a:gd name="T55" fmla="*/ 33 h 40"/>
                  <a:gd name="T56" fmla="*/ 15 w 48"/>
                  <a:gd name="T57" fmla="*/ 33 h 40"/>
                  <a:gd name="T58" fmla="*/ 22 w 48"/>
                  <a:gd name="T59" fmla="*/ 29 h 40"/>
                  <a:gd name="T60" fmla="*/ 27 w 48"/>
                  <a:gd name="T61" fmla="*/ 25 h 40"/>
                  <a:gd name="T62" fmla="*/ 32 w 48"/>
                  <a:gd name="T63" fmla="*/ 27 h 40"/>
                  <a:gd name="T64" fmla="*/ 32 w 48"/>
                  <a:gd name="T65" fmla="*/ 38 h 40"/>
                  <a:gd name="T66" fmla="*/ 33 w 48"/>
                  <a:gd name="T67" fmla="*/ 38 h 40"/>
                  <a:gd name="T68" fmla="*/ 33 w 48"/>
                  <a:gd name="T69" fmla="*/ 38 h 40"/>
                  <a:gd name="T70" fmla="*/ 34 w 48"/>
                  <a:gd name="T71" fmla="*/ 39 h 40"/>
                  <a:gd name="T72" fmla="*/ 35 w 48"/>
                  <a:gd name="T73" fmla="*/ 39 h 40"/>
                  <a:gd name="T74" fmla="*/ 36 w 48"/>
                  <a:gd name="T75" fmla="*/ 40 h 40"/>
                  <a:gd name="T76" fmla="*/ 39 w 48"/>
                  <a:gd name="T77" fmla="*/ 35 h 40"/>
                  <a:gd name="T78" fmla="*/ 45 w 48"/>
                  <a:gd name="T79" fmla="*/ 14 h 40"/>
                  <a:gd name="T80" fmla="*/ 37 w 48"/>
                  <a:gd name="T81" fmla="*/ 3 h 40"/>
                  <a:gd name="T82" fmla="*/ 36 w 48"/>
                  <a:gd name="T83" fmla="*/ 4 h 40"/>
                  <a:gd name="T84" fmla="*/ 36 w 48"/>
                  <a:gd name="T85" fmla="*/ 4 h 40"/>
                  <a:gd name="T86" fmla="*/ 34 w 48"/>
                  <a:gd name="T87" fmla="*/ 4 h 40"/>
                  <a:gd name="T88" fmla="*/ 34 w 48"/>
                  <a:gd name="T89" fmla="*/ 5 h 40"/>
                  <a:gd name="T90" fmla="*/ 33 w 48"/>
                  <a:gd name="T91" fmla="*/ 5 h 40"/>
                  <a:gd name="T92" fmla="*/ 31 w 48"/>
                  <a:gd name="T93" fmla="*/ 6 h 40"/>
                  <a:gd name="T94" fmla="*/ 28 w 48"/>
                  <a:gd name="T95" fmla="*/ 8 h 40"/>
                  <a:gd name="T96" fmla="*/ 26 w 48"/>
                  <a:gd name="T97" fmla="*/ 7 h 40"/>
                  <a:gd name="T98" fmla="*/ 25 w 48"/>
                  <a:gd name="T99" fmla="*/ 7 h 40"/>
                  <a:gd name="T100" fmla="*/ 24 w 48"/>
                  <a:gd name="T101" fmla="*/ 7 h 40"/>
                  <a:gd name="T102" fmla="*/ 24 w 48"/>
                  <a:gd name="T103" fmla="*/ 7 h 40"/>
                  <a:gd name="T104" fmla="*/ 20 w 48"/>
                  <a:gd name="T105" fmla="*/ 4 h 40"/>
                  <a:gd name="T106" fmla="*/ 16 w 48"/>
                  <a:gd name="T107" fmla="*/ 1 h 40"/>
                  <a:gd name="T108" fmla="*/ 14 w 48"/>
                  <a:gd name="T109" fmla="*/ 0 h 40"/>
                  <a:gd name="T110" fmla="*/ 13 w 48"/>
                  <a:gd name="T111" fmla="*/ 0 h 40"/>
                  <a:gd name="T112" fmla="*/ 13 w 48"/>
                  <a:gd name="T113" fmla="*/ 0 h 40"/>
                  <a:gd name="T114" fmla="*/ 13 w 48"/>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40">
                    <a:moveTo>
                      <a:pt x="13" y="0"/>
                    </a:moveTo>
                    <a:cubicBezTo>
                      <a:pt x="12" y="0"/>
                      <a:pt x="12" y="1"/>
                      <a:pt x="12" y="1"/>
                    </a:cubicBezTo>
                    <a:cubicBezTo>
                      <a:pt x="12" y="1"/>
                      <a:pt x="13" y="2"/>
                      <a:pt x="13" y="2"/>
                    </a:cubicBezTo>
                    <a:cubicBezTo>
                      <a:pt x="15" y="3"/>
                      <a:pt x="16" y="4"/>
                      <a:pt x="16" y="6"/>
                    </a:cubicBezTo>
                    <a:cubicBezTo>
                      <a:pt x="16" y="6"/>
                      <a:pt x="16" y="7"/>
                      <a:pt x="15" y="8"/>
                    </a:cubicBezTo>
                    <a:cubicBezTo>
                      <a:pt x="14" y="9"/>
                      <a:pt x="12" y="10"/>
                      <a:pt x="10" y="10"/>
                    </a:cubicBezTo>
                    <a:cubicBezTo>
                      <a:pt x="8" y="10"/>
                      <a:pt x="5" y="9"/>
                      <a:pt x="4" y="7"/>
                    </a:cubicBezTo>
                    <a:cubicBezTo>
                      <a:pt x="3" y="7"/>
                      <a:pt x="3" y="7"/>
                      <a:pt x="3" y="7"/>
                    </a:cubicBezTo>
                    <a:cubicBezTo>
                      <a:pt x="3" y="7"/>
                      <a:pt x="3" y="7"/>
                      <a:pt x="3" y="6"/>
                    </a:cubicBezTo>
                    <a:cubicBezTo>
                      <a:pt x="2" y="6"/>
                      <a:pt x="2" y="6"/>
                      <a:pt x="2" y="6"/>
                    </a:cubicBezTo>
                    <a:cubicBezTo>
                      <a:pt x="2" y="6"/>
                      <a:pt x="2" y="6"/>
                      <a:pt x="1" y="6"/>
                    </a:cubicBezTo>
                    <a:cubicBezTo>
                      <a:pt x="1" y="6"/>
                      <a:pt x="1" y="6"/>
                      <a:pt x="1" y="5"/>
                    </a:cubicBezTo>
                    <a:cubicBezTo>
                      <a:pt x="1" y="5"/>
                      <a:pt x="0" y="5"/>
                      <a:pt x="0" y="5"/>
                    </a:cubicBezTo>
                    <a:cubicBezTo>
                      <a:pt x="0" y="5"/>
                      <a:pt x="0" y="5"/>
                      <a:pt x="0" y="5"/>
                    </a:cubicBezTo>
                    <a:cubicBezTo>
                      <a:pt x="0" y="5"/>
                      <a:pt x="0" y="5"/>
                      <a:pt x="0" y="5"/>
                    </a:cubicBezTo>
                    <a:cubicBezTo>
                      <a:pt x="0" y="6"/>
                      <a:pt x="0" y="6"/>
                      <a:pt x="1" y="7"/>
                    </a:cubicBezTo>
                    <a:cubicBezTo>
                      <a:pt x="2" y="9"/>
                      <a:pt x="4" y="11"/>
                      <a:pt x="3" y="13"/>
                    </a:cubicBezTo>
                    <a:cubicBezTo>
                      <a:pt x="3" y="13"/>
                      <a:pt x="3" y="14"/>
                      <a:pt x="4" y="15"/>
                    </a:cubicBezTo>
                    <a:cubicBezTo>
                      <a:pt x="4" y="15"/>
                      <a:pt x="4" y="16"/>
                      <a:pt x="5" y="16"/>
                    </a:cubicBezTo>
                    <a:cubicBezTo>
                      <a:pt x="6" y="17"/>
                      <a:pt x="7" y="19"/>
                      <a:pt x="7" y="22"/>
                    </a:cubicBezTo>
                    <a:cubicBezTo>
                      <a:pt x="7" y="22"/>
                      <a:pt x="9" y="24"/>
                      <a:pt x="10" y="25"/>
                    </a:cubicBezTo>
                    <a:cubicBezTo>
                      <a:pt x="12" y="26"/>
                      <a:pt x="14" y="28"/>
                      <a:pt x="14" y="30"/>
                    </a:cubicBezTo>
                    <a:cubicBezTo>
                      <a:pt x="14" y="30"/>
                      <a:pt x="14" y="30"/>
                      <a:pt x="14" y="30"/>
                    </a:cubicBezTo>
                    <a:cubicBezTo>
                      <a:pt x="14" y="30"/>
                      <a:pt x="14" y="30"/>
                      <a:pt x="14" y="30"/>
                    </a:cubicBezTo>
                    <a:cubicBezTo>
                      <a:pt x="14" y="30"/>
                      <a:pt x="14" y="31"/>
                      <a:pt x="14" y="31"/>
                    </a:cubicBezTo>
                    <a:cubicBezTo>
                      <a:pt x="14" y="31"/>
                      <a:pt x="14" y="31"/>
                      <a:pt x="14" y="31"/>
                    </a:cubicBezTo>
                    <a:cubicBezTo>
                      <a:pt x="15" y="31"/>
                      <a:pt x="15" y="32"/>
                      <a:pt x="15" y="32"/>
                    </a:cubicBezTo>
                    <a:cubicBezTo>
                      <a:pt x="15" y="32"/>
                      <a:pt x="15" y="32"/>
                      <a:pt x="15" y="33"/>
                    </a:cubicBezTo>
                    <a:cubicBezTo>
                      <a:pt x="15" y="33"/>
                      <a:pt x="15" y="33"/>
                      <a:pt x="15" y="33"/>
                    </a:cubicBezTo>
                    <a:cubicBezTo>
                      <a:pt x="18" y="32"/>
                      <a:pt x="20" y="30"/>
                      <a:pt x="22" y="29"/>
                    </a:cubicBezTo>
                    <a:cubicBezTo>
                      <a:pt x="24" y="27"/>
                      <a:pt x="25" y="26"/>
                      <a:pt x="27" y="25"/>
                    </a:cubicBezTo>
                    <a:cubicBezTo>
                      <a:pt x="29" y="24"/>
                      <a:pt x="31" y="25"/>
                      <a:pt x="32" y="27"/>
                    </a:cubicBezTo>
                    <a:cubicBezTo>
                      <a:pt x="34" y="29"/>
                      <a:pt x="33" y="35"/>
                      <a:pt x="32" y="38"/>
                    </a:cubicBezTo>
                    <a:cubicBezTo>
                      <a:pt x="32" y="38"/>
                      <a:pt x="33" y="38"/>
                      <a:pt x="33" y="38"/>
                    </a:cubicBezTo>
                    <a:cubicBezTo>
                      <a:pt x="33" y="38"/>
                      <a:pt x="33" y="38"/>
                      <a:pt x="33" y="38"/>
                    </a:cubicBezTo>
                    <a:cubicBezTo>
                      <a:pt x="34" y="39"/>
                      <a:pt x="34" y="39"/>
                      <a:pt x="34" y="39"/>
                    </a:cubicBezTo>
                    <a:cubicBezTo>
                      <a:pt x="34" y="39"/>
                      <a:pt x="34" y="39"/>
                      <a:pt x="35" y="39"/>
                    </a:cubicBezTo>
                    <a:cubicBezTo>
                      <a:pt x="35" y="40"/>
                      <a:pt x="36" y="40"/>
                      <a:pt x="36" y="40"/>
                    </a:cubicBezTo>
                    <a:cubicBezTo>
                      <a:pt x="37" y="38"/>
                      <a:pt x="37" y="37"/>
                      <a:pt x="39" y="35"/>
                    </a:cubicBezTo>
                    <a:cubicBezTo>
                      <a:pt x="44" y="29"/>
                      <a:pt x="48" y="19"/>
                      <a:pt x="45" y="14"/>
                    </a:cubicBezTo>
                    <a:cubicBezTo>
                      <a:pt x="44" y="12"/>
                      <a:pt x="40" y="7"/>
                      <a:pt x="37" y="3"/>
                    </a:cubicBezTo>
                    <a:cubicBezTo>
                      <a:pt x="37" y="3"/>
                      <a:pt x="36" y="3"/>
                      <a:pt x="36" y="4"/>
                    </a:cubicBezTo>
                    <a:cubicBezTo>
                      <a:pt x="36" y="4"/>
                      <a:pt x="36" y="4"/>
                      <a:pt x="36" y="4"/>
                    </a:cubicBezTo>
                    <a:cubicBezTo>
                      <a:pt x="35" y="4"/>
                      <a:pt x="35" y="4"/>
                      <a:pt x="34" y="4"/>
                    </a:cubicBezTo>
                    <a:cubicBezTo>
                      <a:pt x="34" y="4"/>
                      <a:pt x="34" y="5"/>
                      <a:pt x="34" y="5"/>
                    </a:cubicBezTo>
                    <a:cubicBezTo>
                      <a:pt x="34" y="5"/>
                      <a:pt x="33" y="5"/>
                      <a:pt x="33" y="5"/>
                    </a:cubicBezTo>
                    <a:cubicBezTo>
                      <a:pt x="32" y="5"/>
                      <a:pt x="31" y="5"/>
                      <a:pt x="31" y="6"/>
                    </a:cubicBezTo>
                    <a:cubicBezTo>
                      <a:pt x="31" y="7"/>
                      <a:pt x="30" y="8"/>
                      <a:pt x="28" y="8"/>
                    </a:cubicBezTo>
                    <a:cubicBezTo>
                      <a:pt x="27" y="8"/>
                      <a:pt x="26" y="8"/>
                      <a:pt x="26" y="7"/>
                    </a:cubicBezTo>
                    <a:cubicBezTo>
                      <a:pt x="25" y="7"/>
                      <a:pt x="25" y="7"/>
                      <a:pt x="25" y="7"/>
                    </a:cubicBezTo>
                    <a:cubicBezTo>
                      <a:pt x="24" y="7"/>
                      <a:pt x="24" y="7"/>
                      <a:pt x="24" y="7"/>
                    </a:cubicBezTo>
                    <a:cubicBezTo>
                      <a:pt x="24" y="7"/>
                      <a:pt x="24" y="7"/>
                      <a:pt x="24" y="7"/>
                    </a:cubicBezTo>
                    <a:cubicBezTo>
                      <a:pt x="23" y="7"/>
                      <a:pt x="22" y="6"/>
                      <a:pt x="20" y="4"/>
                    </a:cubicBezTo>
                    <a:cubicBezTo>
                      <a:pt x="19" y="3"/>
                      <a:pt x="17" y="1"/>
                      <a:pt x="16" y="1"/>
                    </a:cubicBezTo>
                    <a:cubicBezTo>
                      <a:pt x="15" y="1"/>
                      <a:pt x="15" y="1"/>
                      <a:pt x="14" y="0"/>
                    </a:cubicBezTo>
                    <a:cubicBezTo>
                      <a:pt x="14" y="0"/>
                      <a:pt x="14" y="0"/>
                      <a:pt x="13" y="0"/>
                    </a:cubicBezTo>
                    <a:cubicBezTo>
                      <a:pt x="13" y="0"/>
                      <a:pt x="13" y="0"/>
                      <a:pt x="13" y="0"/>
                    </a:cubicBezTo>
                    <a:cubicBezTo>
                      <a:pt x="13" y="0"/>
                      <a:pt x="13"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5" name="Freeform 1182">
                <a:extLst>
                  <a:ext uri="{FF2B5EF4-FFF2-40B4-BE49-F238E27FC236}">
                    <a16:creationId xmlns:a16="http://schemas.microsoft.com/office/drawing/2014/main" id="{78FDC648-5380-410E-8580-71ED87A3C429}"/>
                  </a:ext>
                </a:extLst>
              </p:cNvPr>
              <p:cNvSpPr>
                <a:spLocks/>
              </p:cNvSpPr>
              <p:nvPr/>
            </p:nvSpPr>
            <p:spPr bwMode="auto">
              <a:xfrm>
                <a:off x="3365" y="2457"/>
                <a:ext cx="121" cy="106"/>
              </a:xfrm>
              <a:custGeom>
                <a:avLst/>
                <a:gdLst>
                  <a:gd name="T0" fmla="*/ 125 w 126"/>
                  <a:gd name="T1" fmla="*/ 23 h 110"/>
                  <a:gd name="T2" fmla="*/ 122 w 126"/>
                  <a:gd name="T3" fmla="*/ 19 h 110"/>
                  <a:gd name="T4" fmla="*/ 124 w 126"/>
                  <a:gd name="T5" fmla="*/ 14 h 110"/>
                  <a:gd name="T6" fmla="*/ 120 w 126"/>
                  <a:gd name="T7" fmla="*/ 2 h 110"/>
                  <a:gd name="T8" fmla="*/ 112 w 126"/>
                  <a:gd name="T9" fmla="*/ 8 h 110"/>
                  <a:gd name="T10" fmla="*/ 101 w 126"/>
                  <a:gd name="T11" fmla="*/ 13 h 110"/>
                  <a:gd name="T12" fmla="*/ 93 w 126"/>
                  <a:gd name="T13" fmla="*/ 17 h 110"/>
                  <a:gd name="T14" fmla="*/ 86 w 126"/>
                  <a:gd name="T15" fmla="*/ 19 h 110"/>
                  <a:gd name="T16" fmla="*/ 85 w 126"/>
                  <a:gd name="T17" fmla="*/ 19 h 110"/>
                  <a:gd name="T18" fmla="*/ 85 w 126"/>
                  <a:gd name="T19" fmla="*/ 19 h 110"/>
                  <a:gd name="T20" fmla="*/ 80 w 126"/>
                  <a:gd name="T21" fmla="*/ 17 h 110"/>
                  <a:gd name="T22" fmla="*/ 80 w 126"/>
                  <a:gd name="T23" fmla="*/ 16 h 110"/>
                  <a:gd name="T24" fmla="*/ 79 w 126"/>
                  <a:gd name="T25" fmla="*/ 16 h 110"/>
                  <a:gd name="T26" fmla="*/ 78 w 126"/>
                  <a:gd name="T27" fmla="*/ 16 h 110"/>
                  <a:gd name="T28" fmla="*/ 70 w 126"/>
                  <a:gd name="T29" fmla="*/ 12 h 110"/>
                  <a:gd name="T30" fmla="*/ 68 w 126"/>
                  <a:gd name="T31" fmla="*/ 13 h 110"/>
                  <a:gd name="T32" fmla="*/ 66 w 126"/>
                  <a:gd name="T33" fmla="*/ 13 h 110"/>
                  <a:gd name="T34" fmla="*/ 65 w 126"/>
                  <a:gd name="T35" fmla="*/ 13 h 110"/>
                  <a:gd name="T36" fmla="*/ 63 w 126"/>
                  <a:gd name="T37" fmla="*/ 12 h 110"/>
                  <a:gd name="T38" fmla="*/ 62 w 126"/>
                  <a:gd name="T39" fmla="*/ 12 h 110"/>
                  <a:gd name="T40" fmla="*/ 59 w 126"/>
                  <a:gd name="T41" fmla="*/ 11 h 110"/>
                  <a:gd name="T42" fmla="*/ 51 w 126"/>
                  <a:gd name="T43" fmla="*/ 16 h 110"/>
                  <a:gd name="T44" fmla="*/ 48 w 126"/>
                  <a:gd name="T45" fmla="*/ 18 h 110"/>
                  <a:gd name="T46" fmla="*/ 46 w 126"/>
                  <a:gd name="T47" fmla="*/ 26 h 110"/>
                  <a:gd name="T48" fmla="*/ 30 w 126"/>
                  <a:gd name="T49" fmla="*/ 34 h 110"/>
                  <a:gd name="T50" fmla="*/ 21 w 126"/>
                  <a:gd name="T51" fmla="*/ 42 h 110"/>
                  <a:gd name="T52" fmla="*/ 13 w 126"/>
                  <a:gd name="T53" fmla="*/ 38 h 110"/>
                  <a:gd name="T54" fmla="*/ 10 w 126"/>
                  <a:gd name="T55" fmla="*/ 38 h 110"/>
                  <a:gd name="T56" fmla="*/ 9 w 126"/>
                  <a:gd name="T57" fmla="*/ 38 h 110"/>
                  <a:gd name="T58" fmla="*/ 8 w 126"/>
                  <a:gd name="T59" fmla="*/ 38 h 110"/>
                  <a:gd name="T60" fmla="*/ 8 w 126"/>
                  <a:gd name="T61" fmla="*/ 38 h 110"/>
                  <a:gd name="T62" fmla="*/ 8 w 126"/>
                  <a:gd name="T63" fmla="*/ 39 h 110"/>
                  <a:gd name="T64" fmla="*/ 7 w 126"/>
                  <a:gd name="T65" fmla="*/ 39 h 110"/>
                  <a:gd name="T66" fmla="*/ 7 w 126"/>
                  <a:gd name="T67" fmla="*/ 41 h 110"/>
                  <a:gd name="T68" fmla="*/ 3 w 126"/>
                  <a:gd name="T69" fmla="*/ 49 h 110"/>
                  <a:gd name="T70" fmla="*/ 2 w 126"/>
                  <a:gd name="T71" fmla="*/ 52 h 110"/>
                  <a:gd name="T72" fmla="*/ 1 w 126"/>
                  <a:gd name="T73" fmla="*/ 65 h 110"/>
                  <a:gd name="T74" fmla="*/ 3 w 126"/>
                  <a:gd name="T75" fmla="*/ 81 h 110"/>
                  <a:gd name="T76" fmla="*/ 5 w 126"/>
                  <a:gd name="T77" fmla="*/ 84 h 110"/>
                  <a:gd name="T78" fmla="*/ 13 w 126"/>
                  <a:gd name="T79" fmla="*/ 95 h 110"/>
                  <a:gd name="T80" fmla="*/ 2 w 126"/>
                  <a:gd name="T81" fmla="*/ 107 h 110"/>
                  <a:gd name="T82" fmla="*/ 6 w 126"/>
                  <a:gd name="T83" fmla="*/ 109 h 110"/>
                  <a:gd name="T84" fmla="*/ 10 w 126"/>
                  <a:gd name="T85" fmla="*/ 109 h 110"/>
                  <a:gd name="T86" fmla="*/ 15 w 126"/>
                  <a:gd name="T87" fmla="*/ 109 h 110"/>
                  <a:gd name="T88" fmla="*/ 20 w 126"/>
                  <a:gd name="T89" fmla="*/ 110 h 110"/>
                  <a:gd name="T90" fmla="*/ 60 w 126"/>
                  <a:gd name="T91" fmla="*/ 106 h 110"/>
                  <a:gd name="T92" fmla="*/ 64 w 126"/>
                  <a:gd name="T93" fmla="*/ 105 h 110"/>
                  <a:gd name="T94" fmla="*/ 63 w 126"/>
                  <a:gd name="T95" fmla="*/ 101 h 110"/>
                  <a:gd name="T96" fmla="*/ 62 w 126"/>
                  <a:gd name="T97" fmla="*/ 95 h 110"/>
                  <a:gd name="T98" fmla="*/ 75 w 126"/>
                  <a:gd name="T99" fmla="*/ 88 h 110"/>
                  <a:gd name="T100" fmla="*/ 79 w 126"/>
                  <a:gd name="T101" fmla="*/ 88 h 110"/>
                  <a:gd name="T102" fmla="*/ 95 w 126"/>
                  <a:gd name="T103" fmla="*/ 83 h 110"/>
                  <a:gd name="T104" fmla="*/ 96 w 126"/>
                  <a:gd name="T105" fmla="*/ 79 h 110"/>
                  <a:gd name="T106" fmla="*/ 102 w 126"/>
                  <a:gd name="T107" fmla="*/ 65 h 110"/>
                  <a:gd name="T108" fmla="*/ 106 w 126"/>
                  <a:gd name="T109" fmla="*/ 60 h 110"/>
                  <a:gd name="T110" fmla="*/ 107 w 126"/>
                  <a:gd name="T111" fmla="*/ 53 h 110"/>
                  <a:gd name="T112" fmla="*/ 116 w 126"/>
                  <a:gd name="T113" fmla="*/ 54 h 110"/>
                  <a:gd name="T114" fmla="*/ 117 w 126"/>
                  <a:gd name="T115" fmla="*/ 51 h 110"/>
                  <a:gd name="T116" fmla="*/ 121 w 126"/>
                  <a:gd name="T117" fmla="*/ 42 h 110"/>
                  <a:gd name="T118" fmla="*/ 123 w 126"/>
                  <a:gd name="T119" fmla="*/ 37 h 110"/>
                  <a:gd name="T120" fmla="*/ 120 w 126"/>
                  <a:gd name="T121" fmla="*/ 27 h 110"/>
                  <a:gd name="T122" fmla="*/ 125 w 126"/>
                  <a:gd name="T123" fmla="*/ 24 h 110"/>
                  <a:gd name="T124" fmla="*/ 125 w 126"/>
                  <a:gd name="T125" fmla="*/ 2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0">
                    <a:moveTo>
                      <a:pt x="125" y="23"/>
                    </a:moveTo>
                    <a:cubicBezTo>
                      <a:pt x="125" y="23"/>
                      <a:pt x="125" y="23"/>
                      <a:pt x="125" y="23"/>
                    </a:cubicBezTo>
                    <a:cubicBezTo>
                      <a:pt x="124" y="23"/>
                      <a:pt x="124" y="22"/>
                      <a:pt x="124" y="22"/>
                    </a:cubicBezTo>
                    <a:cubicBezTo>
                      <a:pt x="123" y="21"/>
                      <a:pt x="123" y="20"/>
                      <a:pt x="122" y="19"/>
                    </a:cubicBezTo>
                    <a:cubicBezTo>
                      <a:pt x="122" y="18"/>
                      <a:pt x="123" y="16"/>
                      <a:pt x="123" y="15"/>
                    </a:cubicBezTo>
                    <a:cubicBezTo>
                      <a:pt x="123" y="15"/>
                      <a:pt x="123" y="14"/>
                      <a:pt x="124" y="14"/>
                    </a:cubicBezTo>
                    <a:cubicBezTo>
                      <a:pt x="125" y="11"/>
                      <a:pt x="125" y="10"/>
                      <a:pt x="124" y="9"/>
                    </a:cubicBezTo>
                    <a:cubicBezTo>
                      <a:pt x="120" y="7"/>
                      <a:pt x="120" y="4"/>
                      <a:pt x="120" y="2"/>
                    </a:cubicBezTo>
                    <a:cubicBezTo>
                      <a:pt x="120" y="1"/>
                      <a:pt x="120" y="0"/>
                      <a:pt x="120" y="0"/>
                    </a:cubicBezTo>
                    <a:cubicBezTo>
                      <a:pt x="117" y="0"/>
                      <a:pt x="112" y="6"/>
                      <a:pt x="112" y="8"/>
                    </a:cubicBezTo>
                    <a:cubicBezTo>
                      <a:pt x="112" y="11"/>
                      <a:pt x="108" y="12"/>
                      <a:pt x="105" y="12"/>
                    </a:cubicBezTo>
                    <a:cubicBezTo>
                      <a:pt x="104" y="13"/>
                      <a:pt x="102" y="13"/>
                      <a:pt x="101" y="13"/>
                    </a:cubicBezTo>
                    <a:cubicBezTo>
                      <a:pt x="101" y="17"/>
                      <a:pt x="97" y="17"/>
                      <a:pt x="96" y="17"/>
                    </a:cubicBezTo>
                    <a:cubicBezTo>
                      <a:pt x="93" y="17"/>
                      <a:pt x="93" y="17"/>
                      <a:pt x="93" y="17"/>
                    </a:cubicBezTo>
                    <a:cubicBezTo>
                      <a:pt x="90" y="17"/>
                      <a:pt x="90" y="17"/>
                      <a:pt x="89" y="17"/>
                    </a:cubicBezTo>
                    <a:cubicBezTo>
                      <a:pt x="89" y="19"/>
                      <a:pt x="88" y="19"/>
                      <a:pt x="86" y="19"/>
                    </a:cubicBezTo>
                    <a:cubicBezTo>
                      <a:pt x="86" y="19"/>
                      <a:pt x="86" y="19"/>
                      <a:pt x="86" y="19"/>
                    </a:cubicBezTo>
                    <a:cubicBezTo>
                      <a:pt x="86" y="19"/>
                      <a:pt x="85" y="19"/>
                      <a:pt x="85" y="19"/>
                    </a:cubicBezTo>
                    <a:cubicBezTo>
                      <a:pt x="85" y="19"/>
                      <a:pt x="85" y="19"/>
                      <a:pt x="85" y="19"/>
                    </a:cubicBezTo>
                    <a:cubicBezTo>
                      <a:pt x="85" y="19"/>
                      <a:pt x="85" y="19"/>
                      <a:pt x="85" y="19"/>
                    </a:cubicBezTo>
                    <a:cubicBezTo>
                      <a:pt x="81" y="17"/>
                      <a:pt x="81" y="17"/>
                      <a:pt x="81" y="17"/>
                    </a:cubicBezTo>
                    <a:cubicBezTo>
                      <a:pt x="80" y="17"/>
                      <a:pt x="80" y="17"/>
                      <a:pt x="80" y="17"/>
                    </a:cubicBezTo>
                    <a:cubicBezTo>
                      <a:pt x="80" y="17"/>
                      <a:pt x="80" y="17"/>
                      <a:pt x="80" y="17"/>
                    </a:cubicBezTo>
                    <a:cubicBezTo>
                      <a:pt x="80" y="17"/>
                      <a:pt x="80" y="16"/>
                      <a:pt x="80" y="16"/>
                    </a:cubicBezTo>
                    <a:cubicBezTo>
                      <a:pt x="80" y="16"/>
                      <a:pt x="79" y="16"/>
                      <a:pt x="79" y="16"/>
                    </a:cubicBezTo>
                    <a:cubicBezTo>
                      <a:pt x="79" y="16"/>
                      <a:pt x="79" y="16"/>
                      <a:pt x="79" y="16"/>
                    </a:cubicBezTo>
                    <a:cubicBezTo>
                      <a:pt x="79" y="16"/>
                      <a:pt x="79" y="16"/>
                      <a:pt x="79" y="16"/>
                    </a:cubicBezTo>
                    <a:cubicBezTo>
                      <a:pt x="78" y="16"/>
                      <a:pt x="78" y="16"/>
                      <a:pt x="78" y="16"/>
                    </a:cubicBezTo>
                    <a:cubicBezTo>
                      <a:pt x="76" y="16"/>
                      <a:pt x="74" y="15"/>
                      <a:pt x="73" y="14"/>
                    </a:cubicBezTo>
                    <a:cubicBezTo>
                      <a:pt x="72" y="13"/>
                      <a:pt x="71" y="12"/>
                      <a:pt x="70" y="12"/>
                    </a:cubicBezTo>
                    <a:cubicBezTo>
                      <a:pt x="70" y="12"/>
                      <a:pt x="70" y="12"/>
                      <a:pt x="70" y="12"/>
                    </a:cubicBezTo>
                    <a:cubicBezTo>
                      <a:pt x="68" y="13"/>
                      <a:pt x="68" y="13"/>
                      <a:pt x="68" y="13"/>
                    </a:cubicBezTo>
                    <a:cubicBezTo>
                      <a:pt x="68" y="13"/>
                      <a:pt x="68" y="13"/>
                      <a:pt x="68" y="13"/>
                    </a:cubicBezTo>
                    <a:cubicBezTo>
                      <a:pt x="66" y="13"/>
                      <a:pt x="66" y="13"/>
                      <a:pt x="66" y="13"/>
                    </a:cubicBezTo>
                    <a:cubicBezTo>
                      <a:pt x="66" y="13"/>
                      <a:pt x="66" y="13"/>
                      <a:pt x="66" y="13"/>
                    </a:cubicBezTo>
                    <a:cubicBezTo>
                      <a:pt x="66" y="13"/>
                      <a:pt x="65" y="13"/>
                      <a:pt x="65" y="13"/>
                    </a:cubicBezTo>
                    <a:cubicBezTo>
                      <a:pt x="65" y="13"/>
                      <a:pt x="65" y="13"/>
                      <a:pt x="65" y="13"/>
                    </a:cubicBezTo>
                    <a:cubicBezTo>
                      <a:pt x="64" y="13"/>
                      <a:pt x="64" y="12"/>
                      <a:pt x="63" y="12"/>
                    </a:cubicBezTo>
                    <a:cubicBezTo>
                      <a:pt x="63" y="12"/>
                      <a:pt x="63" y="12"/>
                      <a:pt x="63" y="12"/>
                    </a:cubicBezTo>
                    <a:cubicBezTo>
                      <a:pt x="63" y="12"/>
                      <a:pt x="62" y="12"/>
                      <a:pt x="62" y="12"/>
                    </a:cubicBezTo>
                    <a:cubicBezTo>
                      <a:pt x="62" y="12"/>
                      <a:pt x="62" y="12"/>
                      <a:pt x="61" y="12"/>
                    </a:cubicBezTo>
                    <a:cubicBezTo>
                      <a:pt x="61" y="11"/>
                      <a:pt x="60" y="11"/>
                      <a:pt x="59" y="11"/>
                    </a:cubicBezTo>
                    <a:cubicBezTo>
                      <a:pt x="59" y="11"/>
                      <a:pt x="57" y="12"/>
                      <a:pt x="57" y="13"/>
                    </a:cubicBezTo>
                    <a:cubicBezTo>
                      <a:pt x="55" y="14"/>
                      <a:pt x="54" y="16"/>
                      <a:pt x="51" y="16"/>
                    </a:cubicBezTo>
                    <a:cubicBezTo>
                      <a:pt x="51" y="16"/>
                      <a:pt x="50" y="16"/>
                      <a:pt x="50" y="16"/>
                    </a:cubicBezTo>
                    <a:cubicBezTo>
                      <a:pt x="49" y="16"/>
                      <a:pt x="49" y="17"/>
                      <a:pt x="48" y="18"/>
                    </a:cubicBezTo>
                    <a:cubicBezTo>
                      <a:pt x="47" y="20"/>
                      <a:pt x="46" y="23"/>
                      <a:pt x="46" y="24"/>
                    </a:cubicBezTo>
                    <a:cubicBezTo>
                      <a:pt x="46" y="26"/>
                      <a:pt x="46" y="26"/>
                      <a:pt x="46" y="26"/>
                    </a:cubicBezTo>
                    <a:cubicBezTo>
                      <a:pt x="45" y="29"/>
                      <a:pt x="41" y="30"/>
                      <a:pt x="36" y="31"/>
                    </a:cubicBezTo>
                    <a:cubicBezTo>
                      <a:pt x="34" y="32"/>
                      <a:pt x="30" y="33"/>
                      <a:pt x="30" y="34"/>
                    </a:cubicBezTo>
                    <a:cubicBezTo>
                      <a:pt x="30" y="36"/>
                      <a:pt x="29" y="37"/>
                      <a:pt x="28" y="39"/>
                    </a:cubicBezTo>
                    <a:cubicBezTo>
                      <a:pt x="26" y="40"/>
                      <a:pt x="24" y="42"/>
                      <a:pt x="21" y="42"/>
                    </a:cubicBezTo>
                    <a:cubicBezTo>
                      <a:pt x="18" y="42"/>
                      <a:pt x="16" y="40"/>
                      <a:pt x="16" y="39"/>
                    </a:cubicBezTo>
                    <a:cubicBezTo>
                      <a:pt x="16" y="38"/>
                      <a:pt x="16" y="38"/>
                      <a:pt x="13" y="38"/>
                    </a:cubicBezTo>
                    <a:cubicBezTo>
                      <a:pt x="12" y="38"/>
                      <a:pt x="12" y="38"/>
                      <a:pt x="12" y="38"/>
                    </a:cubicBezTo>
                    <a:cubicBezTo>
                      <a:pt x="11" y="38"/>
                      <a:pt x="11" y="38"/>
                      <a:pt x="10" y="38"/>
                    </a:cubicBezTo>
                    <a:cubicBezTo>
                      <a:pt x="10" y="38"/>
                      <a:pt x="10" y="38"/>
                      <a:pt x="10" y="38"/>
                    </a:cubicBezTo>
                    <a:cubicBezTo>
                      <a:pt x="9" y="38"/>
                      <a:pt x="9" y="38"/>
                      <a:pt x="9" y="38"/>
                    </a:cubicBezTo>
                    <a:cubicBezTo>
                      <a:pt x="9" y="38"/>
                      <a:pt x="9" y="38"/>
                      <a:pt x="9" y="38"/>
                    </a:cubicBezTo>
                    <a:cubicBezTo>
                      <a:pt x="9" y="38"/>
                      <a:pt x="9" y="38"/>
                      <a:pt x="8" y="38"/>
                    </a:cubicBezTo>
                    <a:cubicBezTo>
                      <a:pt x="8" y="38"/>
                      <a:pt x="8" y="38"/>
                      <a:pt x="8" y="38"/>
                    </a:cubicBezTo>
                    <a:cubicBezTo>
                      <a:pt x="8" y="38"/>
                      <a:pt x="8" y="38"/>
                      <a:pt x="8" y="38"/>
                    </a:cubicBezTo>
                    <a:cubicBezTo>
                      <a:pt x="8" y="38"/>
                      <a:pt x="8" y="38"/>
                      <a:pt x="8" y="38"/>
                    </a:cubicBezTo>
                    <a:cubicBezTo>
                      <a:pt x="8" y="38"/>
                      <a:pt x="8" y="38"/>
                      <a:pt x="8" y="39"/>
                    </a:cubicBezTo>
                    <a:cubicBezTo>
                      <a:pt x="7" y="39"/>
                      <a:pt x="7" y="39"/>
                      <a:pt x="7" y="39"/>
                    </a:cubicBezTo>
                    <a:cubicBezTo>
                      <a:pt x="7" y="39"/>
                      <a:pt x="7" y="39"/>
                      <a:pt x="7" y="39"/>
                    </a:cubicBezTo>
                    <a:cubicBezTo>
                      <a:pt x="7" y="40"/>
                      <a:pt x="7" y="40"/>
                      <a:pt x="7" y="41"/>
                    </a:cubicBezTo>
                    <a:cubicBezTo>
                      <a:pt x="7" y="41"/>
                      <a:pt x="7" y="41"/>
                      <a:pt x="7" y="41"/>
                    </a:cubicBezTo>
                    <a:cubicBezTo>
                      <a:pt x="7" y="44"/>
                      <a:pt x="6" y="46"/>
                      <a:pt x="5" y="48"/>
                    </a:cubicBezTo>
                    <a:cubicBezTo>
                      <a:pt x="4" y="48"/>
                      <a:pt x="4" y="49"/>
                      <a:pt x="3" y="49"/>
                    </a:cubicBezTo>
                    <a:cubicBezTo>
                      <a:pt x="3" y="50"/>
                      <a:pt x="2" y="50"/>
                      <a:pt x="2" y="51"/>
                    </a:cubicBezTo>
                    <a:cubicBezTo>
                      <a:pt x="2" y="51"/>
                      <a:pt x="2" y="52"/>
                      <a:pt x="2" y="52"/>
                    </a:cubicBezTo>
                    <a:cubicBezTo>
                      <a:pt x="1" y="54"/>
                      <a:pt x="0" y="57"/>
                      <a:pt x="1" y="59"/>
                    </a:cubicBezTo>
                    <a:cubicBezTo>
                      <a:pt x="2" y="61"/>
                      <a:pt x="2" y="63"/>
                      <a:pt x="1" y="65"/>
                    </a:cubicBezTo>
                    <a:cubicBezTo>
                      <a:pt x="1" y="67"/>
                      <a:pt x="0" y="69"/>
                      <a:pt x="1" y="71"/>
                    </a:cubicBezTo>
                    <a:cubicBezTo>
                      <a:pt x="2" y="74"/>
                      <a:pt x="3" y="78"/>
                      <a:pt x="3" y="81"/>
                    </a:cubicBezTo>
                    <a:cubicBezTo>
                      <a:pt x="3" y="82"/>
                      <a:pt x="3" y="83"/>
                      <a:pt x="3" y="84"/>
                    </a:cubicBezTo>
                    <a:cubicBezTo>
                      <a:pt x="3" y="84"/>
                      <a:pt x="4" y="84"/>
                      <a:pt x="5" y="84"/>
                    </a:cubicBezTo>
                    <a:cubicBezTo>
                      <a:pt x="8" y="85"/>
                      <a:pt x="12" y="86"/>
                      <a:pt x="14" y="90"/>
                    </a:cubicBezTo>
                    <a:cubicBezTo>
                      <a:pt x="15" y="92"/>
                      <a:pt x="14" y="93"/>
                      <a:pt x="13" y="95"/>
                    </a:cubicBezTo>
                    <a:cubicBezTo>
                      <a:pt x="12" y="98"/>
                      <a:pt x="9" y="101"/>
                      <a:pt x="6" y="103"/>
                    </a:cubicBezTo>
                    <a:cubicBezTo>
                      <a:pt x="5" y="105"/>
                      <a:pt x="3" y="106"/>
                      <a:pt x="2" y="107"/>
                    </a:cubicBezTo>
                    <a:cubicBezTo>
                      <a:pt x="2" y="107"/>
                      <a:pt x="3" y="107"/>
                      <a:pt x="4" y="108"/>
                    </a:cubicBezTo>
                    <a:cubicBezTo>
                      <a:pt x="4" y="108"/>
                      <a:pt x="5" y="108"/>
                      <a:pt x="6" y="109"/>
                    </a:cubicBezTo>
                    <a:cubicBezTo>
                      <a:pt x="6" y="109"/>
                      <a:pt x="7" y="109"/>
                      <a:pt x="8" y="109"/>
                    </a:cubicBezTo>
                    <a:cubicBezTo>
                      <a:pt x="8" y="109"/>
                      <a:pt x="9" y="109"/>
                      <a:pt x="10" y="109"/>
                    </a:cubicBezTo>
                    <a:cubicBezTo>
                      <a:pt x="11" y="109"/>
                      <a:pt x="11" y="109"/>
                      <a:pt x="12" y="109"/>
                    </a:cubicBezTo>
                    <a:cubicBezTo>
                      <a:pt x="13" y="109"/>
                      <a:pt x="14" y="109"/>
                      <a:pt x="15" y="109"/>
                    </a:cubicBezTo>
                    <a:cubicBezTo>
                      <a:pt x="15" y="110"/>
                      <a:pt x="16" y="110"/>
                      <a:pt x="16" y="110"/>
                    </a:cubicBezTo>
                    <a:cubicBezTo>
                      <a:pt x="18" y="110"/>
                      <a:pt x="19" y="110"/>
                      <a:pt x="20" y="110"/>
                    </a:cubicBezTo>
                    <a:cubicBezTo>
                      <a:pt x="21" y="110"/>
                      <a:pt x="22" y="110"/>
                      <a:pt x="23" y="110"/>
                    </a:cubicBezTo>
                    <a:cubicBezTo>
                      <a:pt x="32" y="110"/>
                      <a:pt x="52" y="108"/>
                      <a:pt x="60" y="106"/>
                    </a:cubicBezTo>
                    <a:cubicBezTo>
                      <a:pt x="61" y="106"/>
                      <a:pt x="61" y="106"/>
                      <a:pt x="61" y="106"/>
                    </a:cubicBezTo>
                    <a:cubicBezTo>
                      <a:pt x="62" y="106"/>
                      <a:pt x="63" y="105"/>
                      <a:pt x="64" y="105"/>
                    </a:cubicBezTo>
                    <a:cubicBezTo>
                      <a:pt x="64" y="105"/>
                      <a:pt x="64" y="105"/>
                      <a:pt x="63" y="104"/>
                    </a:cubicBezTo>
                    <a:cubicBezTo>
                      <a:pt x="63" y="103"/>
                      <a:pt x="63" y="102"/>
                      <a:pt x="63" y="101"/>
                    </a:cubicBezTo>
                    <a:cubicBezTo>
                      <a:pt x="63" y="98"/>
                      <a:pt x="62" y="97"/>
                      <a:pt x="62" y="96"/>
                    </a:cubicBezTo>
                    <a:cubicBezTo>
                      <a:pt x="62" y="95"/>
                      <a:pt x="62" y="95"/>
                      <a:pt x="62" y="95"/>
                    </a:cubicBezTo>
                    <a:cubicBezTo>
                      <a:pt x="63" y="92"/>
                      <a:pt x="69" y="88"/>
                      <a:pt x="74" y="88"/>
                    </a:cubicBezTo>
                    <a:cubicBezTo>
                      <a:pt x="75" y="88"/>
                      <a:pt x="75" y="88"/>
                      <a:pt x="75" y="88"/>
                    </a:cubicBezTo>
                    <a:cubicBezTo>
                      <a:pt x="76" y="88"/>
                      <a:pt x="77" y="88"/>
                      <a:pt x="78" y="88"/>
                    </a:cubicBezTo>
                    <a:cubicBezTo>
                      <a:pt x="79" y="88"/>
                      <a:pt x="79" y="88"/>
                      <a:pt x="79" y="88"/>
                    </a:cubicBezTo>
                    <a:cubicBezTo>
                      <a:pt x="79" y="84"/>
                      <a:pt x="87" y="81"/>
                      <a:pt x="91" y="81"/>
                    </a:cubicBezTo>
                    <a:cubicBezTo>
                      <a:pt x="94" y="81"/>
                      <a:pt x="95" y="82"/>
                      <a:pt x="95" y="83"/>
                    </a:cubicBezTo>
                    <a:cubicBezTo>
                      <a:pt x="95" y="83"/>
                      <a:pt x="95" y="83"/>
                      <a:pt x="95" y="83"/>
                    </a:cubicBezTo>
                    <a:cubicBezTo>
                      <a:pt x="95" y="83"/>
                      <a:pt x="96" y="82"/>
                      <a:pt x="96" y="79"/>
                    </a:cubicBezTo>
                    <a:cubicBezTo>
                      <a:pt x="96" y="78"/>
                      <a:pt x="96" y="77"/>
                      <a:pt x="97" y="76"/>
                    </a:cubicBezTo>
                    <a:cubicBezTo>
                      <a:pt x="97" y="71"/>
                      <a:pt x="97" y="65"/>
                      <a:pt x="102" y="65"/>
                    </a:cubicBezTo>
                    <a:cubicBezTo>
                      <a:pt x="105" y="65"/>
                      <a:pt x="108" y="63"/>
                      <a:pt x="108" y="62"/>
                    </a:cubicBezTo>
                    <a:cubicBezTo>
                      <a:pt x="108" y="62"/>
                      <a:pt x="107" y="61"/>
                      <a:pt x="106" y="60"/>
                    </a:cubicBezTo>
                    <a:cubicBezTo>
                      <a:pt x="105" y="58"/>
                      <a:pt x="103" y="56"/>
                      <a:pt x="105" y="53"/>
                    </a:cubicBezTo>
                    <a:cubicBezTo>
                      <a:pt x="105" y="53"/>
                      <a:pt x="107" y="53"/>
                      <a:pt x="107" y="53"/>
                    </a:cubicBezTo>
                    <a:cubicBezTo>
                      <a:pt x="108" y="53"/>
                      <a:pt x="110" y="53"/>
                      <a:pt x="111" y="53"/>
                    </a:cubicBezTo>
                    <a:cubicBezTo>
                      <a:pt x="113" y="54"/>
                      <a:pt x="115" y="54"/>
                      <a:pt x="116" y="54"/>
                    </a:cubicBezTo>
                    <a:cubicBezTo>
                      <a:pt x="117" y="54"/>
                      <a:pt x="117" y="54"/>
                      <a:pt x="117" y="54"/>
                    </a:cubicBezTo>
                    <a:cubicBezTo>
                      <a:pt x="117" y="53"/>
                      <a:pt x="117" y="52"/>
                      <a:pt x="117" y="51"/>
                    </a:cubicBezTo>
                    <a:cubicBezTo>
                      <a:pt x="117" y="49"/>
                      <a:pt x="117" y="47"/>
                      <a:pt x="118" y="45"/>
                    </a:cubicBezTo>
                    <a:cubicBezTo>
                      <a:pt x="119" y="44"/>
                      <a:pt x="120" y="43"/>
                      <a:pt x="121" y="42"/>
                    </a:cubicBezTo>
                    <a:cubicBezTo>
                      <a:pt x="122" y="41"/>
                      <a:pt x="123" y="39"/>
                      <a:pt x="123" y="38"/>
                    </a:cubicBezTo>
                    <a:cubicBezTo>
                      <a:pt x="123" y="38"/>
                      <a:pt x="123" y="37"/>
                      <a:pt x="123" y="37"/>
                    </a:cubicBezTo>
                    <a:cubicBezTo>
                      <a:pt x="123" y="35"/>
                      <a:pt x="123" y="34"/>
                      <a:pt x="122" y="33"/>
                    </a:cubicBezTo>
                    <a:cubicBezTo>
                      <a:pt x="120" y="31"/>
                      <a:pt x="119" y="29"/>
                      <a:pt x="120" y="27"/>
                    </a:cubicBezTo>
                    <a:cubicBezTo>
                      <a:pt x="121" y="25"/>
                      <a:pt x="122" y="24"/>
                      <a:pt x="125" y="24"/>
                    </a:cubicBezTo>
                    <a:cubicBezTo>
                      <a:pt x="125" y="24"/>
                      <a:pt x="125" y="24"/>
                      <a:pt x="125" y="24"/>
                    </a:cubicBezTo>
                    <a:cubicBezTo>
                      <a:pt x="126" y="23"/>
                      <a:pt x="126" y="23"/>
                      <a:pt x="126" y="23"/>
                    </a:cubicBezTo>
                    <a:cubicBezTo>
                      <a:pt x="126" y="23"/>
                      <a:pt x="125" y="23"/>
                      <a:pt x="1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6" name="Freeform 1183">
                <a:extLst>
                  <a:ext uri="{FF2B5EF4-FFF2-40B4-BE49-F238E27FC236}">
                    <a16:creationId xmlns:a16="http://schemas.microsoft.com/office/drawing/2014/main" id="{4E529C2E-B483-494E-B12D-9B9649D728F4}"/>
                  </a:ext>
                </a:extLst>
              </p:cNvPr>
              <p:cNvSpPr>
                <a:spLocks/>
              </p:cNvSpPr>
              <p:nvPr/>
            </p:nvSpPr>
            <p:spPr bwMode="auto">
              <a:xfrm>
                <a:off x="3373" y="2475"/>
                <a:ext cx="171" cy="156"/>
              </a:xfrm>
              <a:custGeom>
                <a:avLst/>
                <a:gdLst>
                  <a:gd name="T0" fmla="*/ 177 w 179"/>
                  <a:gd name="T1" fmla="*/ 19 h 163"/>
                  <a:gd name="T2" fmla="*/ 174 w 179"/>
                  <a:gd name="T3" fmla="*/ 18 h 163"/>
                  <a:gd name="T4" fmla="*/ 160 w 179"/>
                  <a:gd name="T5" fmla="*/ 3 h 163"/>
                  <a:gd name="T6" fmla="*/ 153 w 179"/>
                  <a:gd name="T7" fmla="*/ 0 h 163"/>
                  <a:gd name="T8" fmla="*/ 152 w 179"/>
                  <a:gd name="T9" fmla="*/ 1 h 163"/>
                  <a:gd name="T10" fmla="*/ 152 w 179"/>
                  <a:gd name="T11" fmla="*/ 0 h 163"/>
                  <a:gd name="T12" fmla="*/ 149 w 179"/>
                  <a:gd name="T13" fmla="*/ 1 h 163"/>
                  <a:gd name="T14" fmla="*/ 145 w 179"/>
                  <a:gd name="T15" fmla="*/ 3 h 163"/>
                  <a:gd name="T16" fmla="*/ 139 w 179"/>
                  <a:gd name="T17" fmla="*/ 3 h 163"/>
                  <a:gd name="T18" fmla="*/ 119 w 179"/>
                  <a:gd name="T19" fmla="*/ 9 h 163"/>
                  <a:gd name="T20" fmla="*/ 116 w 179"/>
                  <a:gd name="T21" fmla="*/ 12 h 163"/>
                  <a:gd name="T22" fmla="*/ 116 w 179"/>
                  <a:gd name="T23" fmla="*/ 27 h 163"/>
                  <a:gd name="T24" fmla="*/ 113 w 179"/>
                  <a:gd name="T25" fmla="*/ 38 h 163"/>
                  <a:gd name="T26" fmla="*/ 101 w 179"/>
                  <a:gd name="T27" fmla="*/ 39 h 163"/>
                  <a:gd name="T28" fmla="*/ 103 w 179"/>
                  <a:gd name="T29" fmla="*/ 47 h 163"/>
                  <a:gd name="T30" fmla="*/ 92 w 179"/>
                  <a:gd name="T31" fmla="*/ 61 h 163"/>
                  <a:gd name="T32" fmla="*/ 75 w 179"/>
                  <a:gd name="T33" fmla="*/ 70 h 163"/>
                  <a:gd name="T34" fmla="*/ 65 w 179"/>
                  <a:gd name="T35" fmla="*/ 74 h 163"/>
                  <a:gd name="T36" fmla="*/ 59 w 179"/>
                  <a:gd name="T37" fmla="*/ 82 h 163"/>
                  <a:gd name="T38" fmla="*/ 12 w 179"/>
                  <a:gd name="T39" fmla="*/ 96 h 163"/>
                  <a:gd name="T40" fmla="*/ 1 w 179"/>
                  <a:gd name="T41" fmla="*/ 95 h 163"/>
                  <a:gd name="T42" fmla="*/ 2 w 179"/>
                  <a:gd name="T43" fmla="*/ 97 h 163"/>
                  <a:gd name="T44" fmla="*/ 9 w 179"/>
                  <a:gd name="T45" fmla="*/ 104 h 163"/>
                  <a:gd name="T46" fmla="*/ 18 w 179"/>
                  <a:gd name="T47" fmla="*/ 119 h 163"/>
                  <a:gd name="T48" fmla="*/ 20 w 179"/>
                  <a:gd name="T49" fmla="*/ 131 h 163"/>
                  <a:gd name="T50" fmla="*/ 4 w 179"/>
                  <a:gd name="T51" fmla="*/ 144 h 163"/>
                  <a:gd name="T52" fmla="*/ 22 w 179"/>
                  <a:gd name="T53" fmla="*/ 144 h 163"/>
                  <a:gd name="T54" fmla="*/ 49 w 179"/>
                  <a:gd name="T55" fmla="*/ 142 h 163"/>
                  <a:gd name="T56" fmla="*/ 64 w 179"/>
                  <a:gd name="T57" fmla="*/ 149 h 163"/>
                  <a:gd name="T58" fmla="*/ 69 w 179"/>
                  <a:gd name="T59" fmla="*/ 159 h 163"/>
                  <a:gd name="T60" fmla="*/ 78 w 179"/>
                  <a:gd name="T61" fmla="*/ 163 h 163"/>
                  <a:gd name="T62" fmla="*/ 90 w 179"/>
                  <a:gd name="T63" fmla="*/ 156 h 163"/>
                  <a:gd name="T64" fmla="*/ 99 w 179"/>
                  <a:gd name="T65" fmla="*/ 155 h 163"/>
                  <a:gd name="T66" fmla="*/ 103 w 179"/>
                  <a:gd name="T67" fmla="*/ 146 h 163"/>
                  <a:gd name="T68" fmla="*/ 91 w 179"/>
                  <a:gd name="T69" fmla="*/ 125 h 163"/>
                  <a:gd name="T70" fmla="*/ 102 w 179"/>
                  <a:gd name="T71" fmla="*/ 112 h 163"/>
                  <a:gd name="T72" fmla="*/ 111 w 179"/>
                  <a:gd name="T73" fmla="*/ 112 h 163"/>
                  <a:gd name="T74" fmla="*/ 116 w 179"/>
                  <a:gd name="T75" fmla="*/ 113 h 163"/>
                  <a:gd name="T76" fmla="*/ 129 w 179"/>
                  <a:gd name="T77" fmla="*/ 100 h 163"/>
                  <a:gd name="T78" fmla="*/ 135 w 179"/>
                  <a:gd name="T79" fmla="*/ 88 h 163"/>
                  <a:gd name="T80" fmla="*/ 149 w 179"/>
                  <a:gd name="T81" fmla="*/ 75 h 163"/>
                  <a:gd name="T82" fmla="*/ 154 w 179"/>
                  <a:gd name="T83" fmla="*/ 59 h 163"/>
                  <a:gd name="T84" fmla="*/ 151 w 179"/>
                  <a:gd name="T85" fmla="*/ 57 h 163"/>
                  <a:gd name="T86" fmla="*/ 143 w 179"/>
                  <a:gd name="T87" fmla="*/ 44 h 163"/>
                  <a:gd name="T88" fmla="*/ 149 w 179"/>
                  <a:gd name="T89" fmla="*/ 26 h 163"/>
                  <a:gd name="T90" fmla="*/ 165 w 179"/>
                  <a:gd name="T91" fmla="*/ 29 h 163"/>
                  <a:gd name="T92" fmla="*/ 179 w 179"/>
                  <a:gd name="T93" fmla="*/ 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63">
                    <a:moveTo>
                      <a:pt x="179" y="20"/>
                    </a:moveTo>
                    <a:cubicBezTo>
                      <a:pt x="178" y="20"/>
                      <a:pt x="178" y="20"/>
                      <a:pt x="178" y="20"/>
                    </a:cubicBezTo>
                    <a:cubicBezTo>
                      <a:pt x="177" y="19"/>
                      <a:pt x="177" y="19"/>
                      <a:pt x="177" y="19"/>
                    </a:cubicBezTo>
                    <a:cubicBezTo>
                      <a:pt x="176" y="19"/>
                      <a:pt x="176" y="19"/>
                      <a:pt x="176" y="19"/>
                    </a:cubicBezTo>
                    <a:cubicBezTo>
                      <a:pt x="175" y="18"/>
                      <a:pt x="175" y="18"/>
                      <a:pt x="174" y="18"/>
                    </a:cubicBezTo>
                    <a:cubicBezTo>
                      <a:pt x="174" y="18"/>
                      <a:pt x="174" y="18"/>
                      <a:pt x="174" y="18"/>
                    </a:cubicBezTo>
                    <a:cubicBezTo>
                      <a:pt x="173" y="17"/>
                      <a:pt x="172" y="17"/>
                      <a:pt x="172" y="16"/>
                    </a:cubicBezTo>
                    <a:cubicBezTo>
                      <a:pt x="166" y="14"/>
                      <a:pt x="165" y="9"/>
                      <a:pt x="165" y="7"/>
                    </a:cubicBezTo>
                    <a:cubicBezTo>
                      <a:pt x="164" y="6"/>
                      <a:pt x="162" y="4"/>
                      <a:pt x="160" y="3"/>
                    </a:cubicBezTo>
                    <a:cubicBezTo>
                      <a:pt x="159" y="2"/>
                      <a:pt x="158" y="1"/>
                      <a:pt x="156" y="0"/>
                    </a:cubicBezTo>
                    <a:cubicBezTo>
                      <a:pt x="156" y="0"/>
                      <a:pt x="156" y="0"/>
                      <a:pt x="156" y="0"/>
                    </a:cubicBezTo>
                    <a:cubicBezTo>
                      <a:pt x="155" y="0"/>
                      <a:pt x="154" y="0"/>
                      <a:pt x="153" y="0"/>
                    </a:cubicBezTo>
                    <a:cubicBezTo>
                      <a:pt x="152" y="1"/>
                      <a:pt x="152" y="1"/>
                      <a:pt x="152" y="1"/>
                    </a:cubicBezTo>
                    <a:cubicBezTo>
                      <a:pt x="152" y="1"/>
                      <a:pt x="152" y="1"/>
                      <a:pt x="152" y="1"/>
                    </a:cubicBezTo>
                    <a:cubicBezTo>
                      <a:pt x="152" y="1"/>
                      <a:pt x="152" y="1"/>
                      <a:pt x="152" y="1"/>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0" y="0"/>
                    </a:cubicBezTo>
                    <a:cubicBezTo>
                      <a:pt x="150" y="0"/>
                      <a:pt x="150" y="1"/>
                      <a:pt x="149" y="1"/>
                    </a:cubicBezTo>
                    <a:cubicBezTo>
                      <a:pt x="149" y="1"/>
                      <a:pt x="148" y="1"/>
                      <a:pt x="148" y="2"/>
                    </a:cubicBezTo>
                    <a:cubicBezTo>
                      <a:pt x="147" y="2"/>
                      <a:pt x="147" y="2"/>
                      <a:pt x="147" y="2"/>
                    </a:cubicBezTo>
                    <a:cubicBezTo>
                      <a:pt x="146" y="2"/>
                      <a:pt x="146" y="2"/>
                      <a:pt x="145" y="3"/>
                    </a:cubicBezTo>
                    <a:cubicBezTo>
                      <a:pt x="145" y="3"/>
                      <a:pt x="144" y="3"/>
                      <a:pt x="144" y="3"/>
                    </a:cubicBezTo>
                    <a:cubicBezTo>
                      <a:pt x="143" y="3"/>
                      <a:pt x="143" y="3"/>
                      <a:pt x="142" y="3"/>
                    </a:cubicBezTo>
                    <a:cubicBezTo>
                      <a:pt x="141" y="3"/>
                      <a:pt x="140" y="3"/>
                      <a:pt x="139" y="3"/>
                    </a:cubicBezTo>
                    <a:cubicBezTo>
                      <a:pt x="139" y="2"/>
                      <a:pt x="138" y="2"/>
                      <a:pt x="138" y="2"/>
                    </a:cubicBezTo>
                    <a:cubicBezTo>
                      <a:pt x="134" y="2"/>
                      <a:pt x="129" y="4"/>
                      <a:pt x="125" y="7"/>
                    </a:cubicBezTo>
                    <a:cubicBezTo>
                      <a:pt x="124" y="8"/>
                      <a:pt x="122" y="9"/>
                      <a:pt x="119" y="9"/>
                    </a:cubicBezTo>
                    <a:cubicBezTo>
                      <a:pt x="118" y="10"/>
                      <a:pt x="118" y="10"/>
                      <a:pt x="117" y="10"/>
                    </a:cubicBezTo>
                    <a:cubicBezTo>
                      <a:pt x="116" y="10"/>
                      <a:pt x="116" y="10"/>
                      <a:pt x="116" y="11"/>
                    </a:cubicBezTo>
                    <a:cubicBezTo>
                      <a:pt x="116" y="11"/>
                      <a:pt x="116" y="12"/>
                      <a:pt x="116" y="12"/>
                    </a:cubicBezTo>
                    <a:cubicBezTo>
                      <a:pt x="119" y="14"/>
                      <a:pt x="119" y="17"/>
                      <a:pt x="119" y="18"/>
                    </a:cubicBezTo>
                    <a:cubicBezTo>
                      <a:pt x="119" y="19"/>
                      <a:pt x="119" y="19"/>
                      <a:pt x="119" y="20"/>
                    </a:cubicBezTo>
                    <a:cubicBezTo>
                      <a:pt x="119" y="23"/>
                      <a:pt x="117" y="25"/>
                      <a:pt x="116" y="27"/>
                    </a:cubicBezTo>
                    <a:cubicBezTo>
                      <a:pt x="115" y="28"/>
                      <a:pt x="114" y="29"/>
                      <a:pt x="113" y="29"/>
                    </a:cubicBezTo>
                    <a:cubicBezTo>
                      <a:pt x="113" y="30"/>
                      <a:pt x="113" y="31"/>
                      <a:pt x="113" y="33"/>
                    </a:cubicBezTo>
                    <a:cubicBezTo>
                      <a:pt x="113" y="34"/>
                      <a:pt x="113" y="36"/>
                      <a:pt x="113" y="38"/>
                    </a:cubicBezTo>
                    <a:cubicBezTo>
                      <a:pt x="112" y="39"/>
                      <a:pt x="111" y="40"/>
                      <a:pt x="108" y="40"/>
                    </a:cubicBezTo>
                    <a:cubicBezTo>
                      <a:pt x="107" y="40"/>
                      <a:pt x="104" y="40"/>
                      <a:pt x="102" y="39"/>
                    </a:cubicBezTo>
                    <a:cubicBezTo>
                      <a:pt x="102" y="39"/>
                      <a:pt x="101" y="39"/>
                      <a:pt x="101" y="39"/>
                    </a:cubicBezTo>
                    <a:cubicBezTo>
                      <a:pt x="101" y="39"/>
                      <a:pt x="101" y="40"/>
                      <a:pt x="101" y="40"/>
                    </a:cubicBezTo>
                    <a:cubicBezTo>
                      <a:pt x="102" y="41"/>
                      <a:pt x="103" y="43"/>
                      <a:pt x="104" y="44"/>
                    </a:cubicBezTo>
                    <a:cubicBezTo>
                      <a:pt x="104" y="45"/>
                      <a:pt x="104" y="46"/>
                      <a:pt x="103" y="47"/>
                    </a:cubicBezTo>
                    <a:cubicBezTo>
                      <a:pt x="101" y="49"/>
                      <a:pt x="98" y="51"/>
                      <a:pt x="94" y="51"/>
                    </a:cubicBezTo>
                    <a:cubicBezTo>
                      <a:pt x="93" y="51"/>
                      <a:pt x="93" y="53"/>
                      <a:pt x="93" y="58"/>
                    </a:cubicBezTo>
                    <a:cubicBezTo>
                      <a:pt x="92" y="59"/>
                      <a:pt x="92" y="60"/>
                      <a:pt x="92" y="61"/>
                    </a:cubicBezTo>
                    <a:cubicBezTo>
                      <a:pt x="92" y="70"/>
                      <a:pt x="85" y="71"/>
                      <a:pt x="83" y="67"/>
                    </a:cubicBezTo>
                    <a:cubicBezTo>
                      <a:pt x="83" y="67"/>
                      <a:pt x="83" y="67"/>
                      <a:pt x="83" y="67"/>
                    </a:cubicBezTo>
                    <a:cubicBezTo>
                      <a:pt x="80" y="67"/>
                      <a:pt x="76" y="69"/>
                      <a:pt x="75" y="70"/>
                    </a:cubicBezTo>
                    <a:cubicBezTo>
                      <a:pt x="75" y="72"/>
                      <a:pt x="74" y="74"/>
                      <a:pt x="70" y="74"/>
                    </a:cubicBezTo>
                    <a:cubicBezTo>
                      <a:pt x="69" y="74"/>
                      <a:pt x="68" y="74"/>
                      <a:pt x="66" y="74"/>
                    </a:cubicBezTo>
                    <a:cubicBezTo>
                      <a:pt x="65" y="74"/>
                      <a:pt x="65" y="74"/>
                      <a:pt x="65" y="74"/>
                    </a:cubicBezTo>
                    <a:cubicBezTo>
                      <a:pt x="65" y="74"/>
                      <a:pt x="65" y="74"/>
                      <a:pt x="65" y="74"/>
                    </a:cubicBezTo>
                    <a:cubicBezTo>
                      <a:pt x="62" y="74"/>
                      <a:pt x="59" y="77"/>
                      <a:pt x="58" y="78"/>
                    </a:cubicBezTo>
                    <a:cubicBezTo>
                      <a:pt x="58" y="78"/>
                      <a:pt x="59" y="80"/>
                      <a:pt x="59" y="82"/>
                    </a:cubicBezTo>
                    <a:cubicBezTo>
                      <a:pt x="60" y="86"/>
                      <a:pt x="60" y="88"/>
                      <a:pt x="59" y="89"/>
                    </a:cubicBezTo>
                    <a:cubicBezTo>
                      <a:pt x="58" y="93"/>
                      <a:pt x="21" y="96"/>
                      <a:pt x="15" y="96"/>
                    </a:cubicBezTo>
                    <a:cubicBezTo>
                      <a:pt x="14" y="96"/>
                      <a:pt x="13" y="96"/>
                      <a:pt x="12" y="96"/>
                    </a:cubicBezTo>
                    <a:cubicBezTo>
                      <a:pt x="10" y="96"/>
                      <a:pt x="8" y="96"/>
                      <a:pt x="7" y="95"/>
                    </a:cubicBezTo>
                    <a:cubicBezTo>
                      <a:pt x="6" y="95"/>
                      <a:pt x="6" y="95"/>
                      <a:pt x="5" y="95"/>
                    </a:cubicBezTo>
                    <a:cubicBezTo>
                      <a:pt x="4" y="95"/>
                      <a:pt x="2" y="95"/>
                      <a:pt x="1" y="95"/>
                    </a:cubicBezTo>
                    <a:cubicBezTo>
                      <a:pt x="1" y="95"/>
                      <a:pt x="0" y="95"/>
                      <a:pt x="0" y="95"/>
                    </a:cubicBezTo>
                    <a:cubicBezTo>
                      <a:pt x="0" y="95"/>
                      <a:pt x="1" y="96"/>
                      <a:pt x="1" y="96"/>
                    </a:cubicBezTo>
                    <a:cubicBezTo>
                      <a:pt x="1" y="96"/>
                      <a:pt x="1" y="97"/>
                      <a:pt x="2" y="97"/>
                    </a:cubicBezTo>
                    <a:cubicBezTo>
                      <a:pt x="2" y="97"/>
                      <a:pt x="2" y="97"/>
                      <a:pt x="2" y="98"/>
                    </a:cubicBezTo>
                    <a:cubicBezTo>
                      <a:pt x="2" y="98"/>
                      <a:pt x="2" y="98"/>
                      <a:pt x="2" y="99"/>
                    </a:cubicBezTo>
                    <a:cubicBezTo>
                      <a:pt x="4" y="101"/>
                      <a:pt x="6" y="103"/>
                      <a:pt x="9" y="104"/>
                    </a:cubicBezTo>
                    <a:cubicBezTo>
                      <a:pt x="10" y="105"/>
                      <a:pt x="11" y="106"/>
                      <a:pt x="12" y="106"/>
                    </a:cubicBezTo>
                    <a:cubicBezTo>
                      <a:pt x="17" y="108"/>
                      <a:pt x="17" y="113"/>
                      <a:pt x="17" y="116"/>
                    </a:cubicBezTo>
                    <a:cubicBezTo>
                      <a:pt x="18" y="117"/>
                      <a:pt x="18" y="118"/>
                      <a:pt x="18" y="119"/>
                    </a:cubicBezTo>
                    <a:cubicBezTo>
                      <a:pt x="21" y="120"/>
                      <a:pt x="23" y="125"/>
                      <a:pt x="23" y="128"/>
                    </a:cubicBezTo>
                    <a:cubicBezTo>
                      <a:pt x="23" y="128"/>
                      <a:pt x="23" y="129"/>
                      <a:pt x="23" y="129"/>
                    </a:cubicBezTo>
                    <a:cubicBezTo>
                      <a:pt x="22" y="130"/>
                      <a:pt x="21" y="131"/>
                      <a:pt x="20" y="131"/>
                    </a:cubicBezTo>
                    <a:cubicBezTo>
                      <a:pt x="17" y="131"/>
                      <a:pt x="15" y="132"/>
                      <a:pt x="13" y="133"/>
                    </a:cubicBezTo>
                    <a:cubicBezTo>
                      <a:pt x="12" y="133"/>
                      <a:pt x="11" y="134"/>
                      <a:pt x="10" y="134"/>
                    </a:cubicBezTo>
                    <a:cubicBezTo>
                      <a:pt x="8" y="135"/>
                      <a:pt x="4" y="139"/>
                      <a:pt x="4" y="144"/>
                    </a:cubicBezTo>
                    <a:cubicBezTo>
                      <a:pt x="4" y="144"/>
                      <a:pt x="4" y="144"/>
                      <a:pt x="4" y="145"/>
                    </a:cubicBezTo>
                    <a:cubicBezTo>
                      <a:pt x="5" y="145"/>
                      <a:pt x="6" y="145"/>
                      <a:pt x="7" y="145"/>
                    </a:cubicBezTo>
                    <a:cubicBezTo>
                      <a:pt x="17" y="145"/>
                      <a:pt x="22" y="144"/>
                      <a:pt x="22" y="144"/>
                    </a:cubicBezTo>
                    <a:cubicBezTo>
                      <a:pt x="24" y="141"/>
                      <a:pt x="30" y="140"/>
                      <a:pt x="33" y="142"/>
                    </a:cubicBezTo>
                    <a:cubicBezTo>
                      <a:pt x="34" y="143"/>
                      <a:pt x="37" y="143"/>
                      <a:pt x="41" y="143"/>
                    </a:cubicBezTo>
                    <a:cubicBezTo>
                      <a:pt x="45" y="143"/>
                      <a:pt x="48" y="143"/>
                      <a:pt x="49" y="142"/>
                    </a:cubicBezTo>
                    <a:cubicBezTo>
                      <a:pt x="51" y="141"/>
                      <a:pt x="53" y="140"/>
                      <a:pt x="55" y="140"/>
                    </a:cubicBezTo>
                    <a:cubicBezTo>
                      <a:pt x="59" y="140"/>
                      <a:pt x="61" y="143"/>
                      <a:pt x="61" y="146"/>
                    </a:cubicBezTo>
                    <a:cubicBezTo>
                      <a:pt x="61" y="147"/>
                      <a:pt x="62" y="148"/>
                      <a:pt x="64" y="149"/>
                    </a:cubicBezTo>
                    <a:cubicBezTo>
                      <a:pt x="65" y="150"/>
                      <a:pt x="65" y="150"/>
                      <a:pt x="66" y="151"/>
                    </a:cubicBezTo>
                    <a:cubicBezTo>
                      <a:pt x="68" y="153"/>
                      <a:pt x="68" y="155"/>
                      <a:pt x="68" y="156"/>
                    </a:cubicBezTo>
                    <a:cubicBezTo>
                      <a:pt x="68" y="157"/>
                      <a:pt x="68" y="158"/>
                      <a:pt x="69" y="159"/>
                    </a:cubicBezTo>
                    <a:cubicBezTo>
                      <a:pt x="69" y="160"/>
                      <a:pt x="70" y="160"/>
                      <a:pt x="72" y="161"/>
                    </a:cubicBezTo>
                    <a:cubicBezTo>
                      <a:pt x="74" y="161"/>
                      <a:pt x="76" y="162"/>
                      <a:pt x="78" y="163"/>
                    </a:cubicBezTo>
                    <a:cubicBezTo>
                      <a:pt x="78" y="163"/>
                      <a:pt x="78" y="163"/>
                      <a:pt x="78" y="163"/>
                    </a:cubicBezTo>
                    <a:cubicBezTo>
                      <a:pt x="78" y="163"/>
                      <a:pt x="78" y="163"/>
                      <a:pt x="78" y="163"/>
                    </a:cubicBezTo>
                    <a:cubicBezTo>
                      <a:pt x="79" y="162"/>
                      <a:pt x="79" y="162"/>
                      <a:pt x="79" y="161"/>
                    </a:cubicBezTo>
                    <a:cubicBezTo>
                      <a:pt x="81" y="158"/>
                      <a:pt x="83" y="154"/>
                      <a:pt x="90" y="156"/>
                    </a:cubicBezTo>
                    <a:cubicBezTo>
                      <a:pt x="91" y="156"/>
                      <a:pt x="93" y="156"/>
                      <a:pt x="93" y="156"/>
                    </a:cubicBezTo>
                    <a:cubicBezTo>
                      <a:pt x="94" y="156"/>
                      <a:pt x="95" y="156"/>
                      <a:pt x="96" y="155"/>
                    </a:cubicBezTo>
                    <a:cubicBezTo>
                      <a:pt x="97" y="155"/>
                      <a:pt x="98" y="155"/>
                      <a:pt x="99" y="155"/>
                    </a:cubicBezTo>
                    <a:cubicBezTo>
                      <a:pt x="100" y="155"/>
                      <a:pt x="100" y="155"/>
                      <a:pt x="101" y="155"/>
                    </a:cubicBezTo>
                    <a:cubicBezTo>
                      <a:pt x="104" y="156"/>
                      <a:pt x="106" y="156"/>
                      <a:pt x="107" y="154"/>
                    </a:cubicBezTo>
                    <a:cubicBezTo>
                      <a:pt x="108" y="153"/>
                      <a:pt x="106" y="149"/>
                      <a:pt x="103" y="146"/>
                    </a:cubicBezTo>
                    <a:cubicBezTo>
                      <a:pt x="101" y="144"/>
                      <a:pt x="97" y="138"/>
                      <a:pt x="98" y="133"/>
                    </a:cubicBezTo>
                    <a:cubicBezTo>
                      <a:pt x="98" y="132"/>
                      <a:pt x="97" y="131"/>
                      <a:pt x="95" y="130"/>
                    </a:cubicBezTo>
                    <a:cubicBezTo>
                      <a:pt x="93" y="129"/>
                      <a:pt x="91" y="128"/>
                      <a:pt x="91" y="125"/>
                    </a:cubicBezTo>
                    <a:cubicBezTo>
                      <a:pt x="91" y="122"/>
                      <a:pt x="95" y="117"/>
                      <a:pt x="99" y="114"/>
                    </a:cubicBezTo>
                    <a:cubicBezTo>
                      <a:pt x="99" y="113"/>
                      <a:pt x="99" y="113"/>
                      <a:pt x="100" y="113"/>
                    </a:cubicBezTo>
                    <a:cubicBezTo>
                      <a:pt x="100" y="113"/>
                      <a:pt x="101" y="112"/>
                      <a:pt x="102" y="112"/>
                    </a:cubicBezTo>
                    <a:cubicBezTo>
                      <a:pt x="103" y="112"/>
                      <a:pt x="104" y="113"/>
                      <a:pt x="105" y="113"/>
                    </a:cubicBezTo>
                    <a:cubicBezTo>
                      <a:pt x="106" y="114"/>
                      <a:pt x="107" y="114"/>
                      <a:pt x="108" y="114"/>
                    </a:cubicBezTo>
                    <a:cubicBezTo>
                      <a:pt x="108" y="113"/>
                      <a:pt x="109" y="112"/>
                      <a:pt x="111" y="112"/>
                    </a:cubicBezTo>
                    <a:cubicBezTo>
                      <a:pt x="111" y="112"/>
                      <a:pt x="111" y="112"/>
                      <a:pt x="111" y="112"/>
                    </a:cubicBezTo>
                    <a:cubicBezTo>
                      <a:pt x="111" y="112"/>
                      <a:pt x="112" y="112"/>
                      <a:pt x="112" y="112"/>
                    </a:cubicBezTo>
                    <a:cubicBezTo>
                      <a:pt x="114" y="112"/>
                      <a:pt x="115" y="112"/>
                      <a:pt x="116" y="113"/>
                    </a:cubicBezTo>
                    <a:cubicBezTo>
                      <a:pt x="117" y="113"/>
                      <a:pt x="117" y="113"/>
                      <a:pt x="117" y="113"/>
                    </a:cubicBezTo>
                    <a:cubicBezTo>
                      <a:pt x="118" y="113"/>
                      <a:pt x="121" y="109"/>
                      <a:pt x="121" y="106"/>
                    </a:cubicBezTo>
                    <a:cubicBezTo>
                      <a:pt x="122" y="102"/>
                      <a:pt x="126" y="101"/>
                      <a:pt x="129" y="100"/>
                    </a:cubicBezTo>
                    <a:cubicBezTo>
                      <a:pt x="130" y="100"/>
                      <a:pt x="131" y="99"/>
                      <a:pt x="131" y="99"/>
                    </a:cubicBezTo>
                    <a:cubicBezTo>
                      <a:pt x="132" y="98"/>
                      <a:pt x="133" y="94"/>
                      <a:pt x="134" y="92"/>
                    </a:cubicBezTo>
                    <a:cubicBezTo>
                      <a:pt x="134" y="90"/>
                      <a:pt x="135" y="88"/>
                      <a:pt x="135" y="88"/>
                    </a:cubicBezTo>
                    <a:cubicBezTo>
                      <a:pt x="136" y="86"/>
                      <a:pt x="138" y="86"/>
                      <a:pt x="139" y="86"/>
                    </a:cubicBezTo>
                    <a:cubicBezTo>
                      <a:pt x="141" y="85"/>
                      <a:pt x="142" y="85"/>
                      <a:pt x="142" y="83"/>
                    </a:cubicBezTo>
                    <a:cubicBezTo>
                      <a:pt x="142" y="76"/>
                      <a:pt x="147" y="75"/>
                      <a:pt x="149" y="75"/>
                    </a:cubicBezTo>
                    <a:cubicBezTo>
                      <a:pt x="149" y="75"/>
                      <a:pt x="149" y="73"/>
                      <a:pt x="149" y="72"/>
                    </a:cubicBezTo>
                    <a:cubicBezTo>
                      <a:pt x="149" y="70"/>
                      <a:pt x="149" y="69"/>
                      <a:pt x="149" y="68"/>
                    </a:cubicBezTo>
                    <a:cubicBezTo>
                      <a:pt x="150" y="65"/>
                      <a:pt x="151" y="61"/>
                      <a:pt x="154" y="59"/>
                    </a:cubicBezTo>
                    <a:cubicBezTo>
                      <a:pt x="155" y="59"/>
                      <a:pt x="155" y="59"/>
                      <a:pt x="156" y="58"/>
                    </a:cubicBezTo>
                    <a:cubicBezTo>
                      <a:pt x="155" y="58"/>
                      <a:pt x="154" y="57"/>
                      <a:pt x="152" y="57"/>
                    </a:cubicBezTo>
                    <a:cubicBezTo>
                      <a:pt x="152" y="57"/>
                      <a:pt x="152" y="57"/>
                      <a:pt x="151" y="57"/>
                    </a:cubicBezTo>
                    <a:cubicBezTo>
                      <a:pt x="147" y="57"/>
                      <a:pt x="144" y="49"/>
                      <a:pt x="143" y="45"/>
                    </a:cubicBezTo>
                    <a:cubicBezTo>
                      <a:pt x="143" y="45"/>
                      <a:pt x="143" y="45"/>
                      <a:pt x="143" y="45"/>
                    </a:cubicBezTo>
                    <a:cubicBezTo>
                      <a:pt x="143" y="44"/>
                      <a:pt x="143" y="44"/>
                      <a:pt x="143" y="44"/>
                    </a:cubicBezTo>
                    <a:cubicBezTo>
                      <a:pt x="143" y="41"/>
                      <a:pt x="143" y="36"/>
                      <a:pt x="142" y="35"/>
                    </a:cubicBezTo>
                    <a:cubicBezTo>
                      <a:pt x="141" y="35"/>
                      <a:pt x="140" y="33"/>
                      <a:pt x="141" y="31"/>
                    </a:cubicBezTo>
                    <a:cubicBezTo>
                      <a:pt x="142" y="28"/>
                      <a:pt x="145" y="26"/>
                      <a:pt x="149" y="26"/>
                    </a:cubicBezTo>
                    <a:cubicBezTo>
                      <a:pt x="152" y="26"/>
                      <a:pt x="154" y="27"/>
                      <a:pt x="157" y="28"/>
                    </a:cubicBezTo>
                    <a:cubicBezTo>
                      <a:pt x="160" y="28"/>
                      <a:pt x="162" y="29"/>
                      <a:pt x="164" y="29"/>
                    </a:cubicBezTo>
                    <a:cubicBezTo>
                      <a:pt x="165" y="29"/>
                      <a:pt x="165" y="29"/>
                      <a:pt x="165" y="29"/>
                    </a:cubicBezTo>
                    <a:cubicBezTo>
                      <a:pt x="167" y="27"/>
                      <a:pt x="171" y="26"/>
                      <a:pt x="174" y="25"/>
                    </a:cubicBezTo>
                    <a:cubicBezTo>
                      <a:pt x="175" y="25"/>
                      <a:pt x="176" y="25"/>
                      <a:pt x="176" y="24"/>
                    </a:cubicBezTo>
                    <a:cubicBezTo>
                      <a:pt x="177" y="24"/>
                      <a:pt x="177" y="23"/>
                      <a:pt x="179" y="20"/>
                    </a:cubicBezTo>
                    <a:cubicBezTo>
                      <a:pt x="179" y="20"/>
                      <a:pt x="179" y="20"/>
                      <a:pt x="17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roup 1186">
              <a:extLst>
                <a:ext uri="{FF2B5EF4-FFF2-40B4-BE49-F238E27FC236}">
                  <a16:creationId xmlns:a16="http://schemas.microsoft.com/office/drawing/2014/main" id="{6D37542B-0070-4750-B8B9-D16C5F52CCD0}"/>
                </a:ext>
              </a:extLst>
            </p:cNvPr>
            <p:cNvGrpSpPr>
              <a:grpSpLocks noChangeAspect="1"/>
            </p:cNvGrpSpPr>
            <p:nvPr/>
          </p:nvGrpSpPr>
          <p:grpSpPr bwMode="auto">
            <a:xfrm>
              <a:off x="4611161" y="3153789"/>
              <a:ext cx="803992" cy="768248"/>
              <a:chOff x="2433" y="2872"/>
              <a:chExt cx="586" cy="536"/>
            </a:xfrm>
            <a:solidFill>
              <a:srgbClr val="262626"/>
            </a:solidFill>
          </p:grpSpPr>
          <p:sp>
            <p:nvSpPr>
              <p:cNvPr id="1066" name="Freeform 1187">
                <a:extLst>
                  <a:ext uri="{FF2B5EF4-FFF2-40B4-BE49-F238E27FC236}">
                    <a16:creationId xmlns:a16="http://schemas.microsoft.com/office/drawing/2014/main" id="{A764F99F-D784-4B19-B53F-7C0E31DB0B7D}"/>
                  </a:ext>
                </a:extLst>
              </p:cNvPr>
              <p:cNvSpPr>
                <a:spLocks/>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7" name="Freeform 1188">
                <a:extLst>
                  <a:ext uri="{FF2B5EF4-FFF2-40B4-BE49-F238E27FC236}">
                    <a16:creationId xmlns:a16="http://schemas.microsoft.com/office/drawing/2014/main" id="{49A80850-5DC8-40E2-90B5-8E4625157875}"/>
                  </a:ext>
                </a:extLst>
              </p:cNvPr>
              <p:cNvSpPr>
                <a:spLocks/>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8" name="Freeform 1189">
                <a:extLst>
                  <a:ext uri="{FF2B5EF4-FFF2-40B4-BE49-F238E27FC236}">
                    <a16:creationId xmlns:a16="http://schemas.microsoft.com/office/drawing/2014/main" id="{A972271C-07B1-407D-8F3C-32D67DB3BF48}"/>
                  </a:ext>
                </a:extLst>
              </p:cNvPr>
              <p:cNvSpPr>
                <a:spLocks/>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9" name="Freeform 1190">
                <a:extLst>
                  <a:ext uri="{FF2B5EF4-FFF2-40B4-BE49-F238E27FC236}">
                    <a16:creationId xmlns:a16="http://schemas.microsoft.com/office/drawing/2014/main" id="{90F780F2-59EA-4996-9701-3E10F2D6BAC6}"/>
                  </a:ext>
                </a:extLst>
              </p:cNvPr>
              <p:cNvSpPr>
                <a:spLocks/>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0" name="Freeform 1191">
                <a:extLst>
                  <a:ext uri="{FF2B5EF4-FFF2-40B4-BE49-F238E27FC236}">
                    <a16:creationId xmlns:a16="http://schemas.microsoft.com/office/drawing/2014/main" id="{B5C33D40-EDE9-4DDF-A0A3-4B8A9BEE00E6}"/>
                  </a:ext>
                </a:extLst>
              </p:cNvPr>
              <p:cNvSpPr>
                <a:spLocks/>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1" name="Freeform 1192">
                <a:extLst>
                  <a:ext uri="{FF2B5EF4-FFF2-40B4-BE49-F238E27FC236}">
                    <a16:creationId xmlns:a16="http://schemas.microsoft.com/office/drawing/2014/main" id="{46C68924-3F17-448D-8A73-252BBAF94577}"/>
                  </a:ext>
                </a:extLst>
              </p:cNvPr>
              <p:cNvSpPr>
                <a:spLocks/>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2" name="Freeform 1193">
                <a:extLst>
                  <a:ext uri="{FF2B5EF4-FFF2-40B4-BE49-F238E27FC236}">
                    <a16:creationId xmlns:a16="http://schemas.microsoft.com/office/drawing/2014/main" id="{10EC14CA-A2B8-40AB-B784-7D742A2B9837}"/>
                  </a:ext>
                </a:extLst>
              </p:cNvPr>
              <p:cNvSpPr>
                <a:spLocks/>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3" name="Freeform 1194">
                <a:extLst>
                  <a:ext uri="{FF2B5EF4-FFF2-40B4-BE49-F238E27FC236}">
                    <a16:creationId xmlns:a16="http://schemas.microsoft.com/office/drawing/2014/main" id="{68F18D6C-FFBD-47BA-A6BB-866BB627A7F1}"/>
                  </a:ext>
                </a:extLst>
              </p:cNvPr>
              <p:cNvSpPr>
                <a:spLocks/>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4" name="Freeform 1195">
                <a:extLst>
                  <a:ext uri="{FF2B5EF4-FFF2-40B4-BE49-F238E27FC236}">
                    <a16:creationId xmlns:a16="http://schemas.microsoft.com/office/drawing/2014/main" id="{EA9F0BCD-1EB3-40B3-8A79-18E07E9159F1}"/>
                  </a:ext>
                </a:extLst>
              </p:cNvPr>
              <p:cNvSpPr>
                <a:spLocks/>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5" name="Freeform 1196">
                <a:extLst>
                  <a:ext uri="{FF2B5EF4-FFF2-40B4-BE49-F238E27FC236}">
                    <a16:creationId xmlns:a16="http://schemas.microsoft.com/office/drawing/2014/main" id="{493B4148-2728-4BD3-8370-7D2748B1451C}"/>
                  </a:ext>
                </a:extLst>
              </p:cNvPr>
              <p:cNvSpPr>
                <a:spLocks/>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6" name="Freeform 1197">
                <a:extLst>
                  <a:ext uri="{FF2B5EF4-FFF2-40B4-BE49-F238E27FC236}">
                    <a16:creationId xmlns:a16="http://schemas.microsoft.com/office/drawing/2014/main" id="{24F7D187-50BF-453E-8748-186EE3B68103}"/>
                  </a:ext>
                </a:extLst>
              </p:cNvPr>
              <p:cNvSpPr>
                <a:spLocks/>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7" name="Freeform 1198">
                <a:extLst>
                  <a:ext uri="{FF2B5EF4-FFF2-40B4-BE49-F238E27FC236}">
                    <a16:creationId xmlns:a16="http://schemas.microsoft.com/office/drawing/2014/main" id="{0621F339-37FF-4F13-850E-13579BBFD453}"/>
                  </a:ext>
                </a:extLst>
              </p:cNvPr>
              <p:cNvSpPr>
                <a:spLocks/>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8" name="Freeform 1199">
                <a:extLst>
                  <a:ext uri="{FF2B5EF4-FFF2-40B4-BE49-F238E27FC236}">
                    <a16:creationId xmlns:a16="http://schemas.microsoft.com/office/drawing/2014/main" id="{CDDFC9CB-46B5-438D-BE09-E608C5E541EA}"/>
                  </a:ext>
                </a:extLst>
              </p:cNvPr>
              <p:cNvSpPr>
                <a:spLocks/>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9" name="Freeform 1200">
                <a:extLst>
                  <a:ext uri="{FF2B5EF4-FFF2-40B4-BE49-F238E27FC236}">
                    <a16:creationId xmlns:a16="http://schemas.microsoft.com/office/drawing/2014/main" id="{C03F6294-CB81-46B3-9D88-DC69055C3683}"/>
                  </a:ext>
                </a:extLst>
              </p:cNvPr>
              <p:cNvSpPr>
                <a:spLocks/>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0" name="Freeform 1201">
                <a:extLst>
                  <a:ext uri="{FF2B5EF4-FFF2-40B4-BE49-F238E27FC236}">
                    <a16:creationId xmlns:a16="http://schemas.microsoft.com/office/drawing/2014/main" id="{18946965-B7C9-4C3E-8BB0-E0967797A68A}"/>
                  </a:ext>
                </a:extLst>
              </p:cNvPr>
              <p:cNvSpPr>
                <a:spLocks/>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1" name="Freeform 1202">
                <a:extLst>
                  <a:ext uri="{FF2B5EF4-FFF2-40B4-BE49-F238E27FC236}">
                    <a16:creationId xmlns:a16="http://schemas.microsoft.com/office/drawing/2014/main" id="{8EDBFCE8-E263-44B1-ACED-7DA1167EA82C}"/>
                  </a:ext>
                </a:extLst>
              </p:cNvPr>
              <p:cNvSpPr>
                <a:spLocks/>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2" name="Freeform 1203">
                <a:extLst>
                  <a:ext uri="{FF2B5EF4-FFF2-40B4-BE49-F238E27FC236}">
                    <a16:creationId xmlns:a16="http://schemas.microsoft.com/office/drawing/2014/main" id="{35FE6F60-7698-46F1-83EB-C00EE07325C9}"/>
                  </a:ext>
                </a:extLst>
              </p:cNvPr>
              <p:cNvSpPr>
                <a:spLocks/>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3" name="Freeform 1204">
                <a:extLst>
                  <a:ext uri="{FF2B5EF4-FFF2-40B4-BE49-F238E27FC236}">
                    <a16:creationId xmlns:a16="http://schemas.microsoft.com/office/drawing/2014/main" id="{73926212-DB72-4B21-AACC-D11A1E649053}"/>
                  </a:ext>
                </a:extLst>
              </p:cNvPr>
              <p:cNvSpPr>
                <a:spLocks/>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4" name="Freeform 1205">
                <a:extLst>
                  <a:ext uri="{FF2B5EF4-FFF2-40B4-BE49-F238E27FC236}">
                    <a16:creationId xmlns:a16="http://schemas.microsoft.com/office/drawing/2014/main" id="{2EDF277B-9754-4B11-A704-8766C75B5AA9}"/>
                  </a:ext>
                </a:extLst>
              </p:cNvPr>
              <p:cNvSpPr>
                <a:spLocks/>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5" name="Freeform 1206">
                <a:extLst>
                  <a:ext uri="{FF2B5EF4-FFF2-40B4-BE49-F238E27FC236}">
                    <a16:creationId xmlns:a16="http://schemas.microsoft.com/office/drawing/2014/main" id="{5DBF51F6-363A-4D92-B471-685EC6EEBEA5}"/>
                  </a:ext>
                </a:extLst>
              </p:cNvPr>
              <p:cNvSpPr>
                <a:spLocks/>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6" name="Freeform 1207">
                <a:extLst>
                  <a:ext uri="{FF2B5EF4-FFF2-40B4-BE49-F238E27FC236}">
                    <a16:creationId xmlns:a16="http://schemas.microsoft.com/office/drawing/2014/main" id="{D972476D-C3DC-46C0-901A-5633CAC81F66}"/>
                  </a:ext>
                </a:extLst>
              </p:cNvPr>
              <p:cNvSpPr>
                <a:spLocks/>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7" name="Freeform 1208">
                <a:extLst>
                  <a:ext uri="{FF2B5EF4-FFF2-40B4-BE49-F238E27FC236}">
                    <a16:creationId xmlns:a16="http://schemas.microsoft.com/office/drawing/2014/main" id="{5297BD59-2E14-4B14-ADDE-68B65B294AA5}"/>
                  </a:ext>
                </a:extLst>
              </p:cNvPr>
              <p:cNvSpPr>
                <a:spLocks/>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8" name="Freeform 1209">
                <a:extLst>
                  <a:ext uri="{FF2B5EF4-FFF2-40B4-BE49-F238E27FC236}">
                    <a16:creationId xmlns:a16="http://schemas.microsoft.com/office/drawing/2014/main" id="{9B14003D-E695-464E-A19E-8A7341F57427}"/>
                  </a:ext>
                </a:extLst>
              </p:cNvPr>
              <p:cNvSpPr>
                <a:spLocks/>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9" name="Freeform 1210">
                <a:extLst>
                  <a:ext uri="{FF2B5EF4-FFF2-40B4-BE49-F238E27FC236}">
                    <a16:creationId xmlns:a16="http://schemas.microsoft.com/office/drawing/2014/main" id="{FE8E6444-73D0-4453-B118-3AB2E515B4BC}"/>
                  </a:ext>
                </a:extLst>
              </p:cNvPr>
              <p:cNvSpPr>
                <a:spLocks/>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0" name="Freeform 1211">
                <a:extLst>
                  <a:ext uri="{FF2B5EF4-FFF2-40B4-BE49-F238E27FC236}">
                    <a16:creationId xmlns:a16="http://schemas.microsoft.com/office/drawing/2014/main" id="{654C6785-35DB-4BEE-A1ED-02E113412934}"/>
                  </a:ext>
                </a:extLst>
              </p:cNvPr>
              <p:cNvSpPr>
                <a:spLocks/>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1" name="Freeform 1212">
                <a:extLst>
                  <a:ext uri="{FF2B5EF4-FFF2-40B4-BE49-F238E27FC236}">
                    <a16:creationId xmlns:a16="http://schemas.microsoft.com/office/drawing/2014/main" id="{AC4EE389-E7C7-4951-BE0C-91BA430F769C}"/>
                  </a:ext>
                </a:extLst>
              </p:cNvPr>
              <p:cNvSpPr>
                <a:spLocks/>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2" name="Freeform 1213">
                <a:extLst>
                  <a:ext uri="{FF2B5EF4-FFF2-40B4-BE49-F238E27FC236}">
                    <a16:creationId xmlns:a16="http://schemas.microsoft.com/office/drawing/2014/main" id="{3802EB19-C346-4111-8852-CAA427B633FC}"/>
                  </a:ext>
                </a:extLst>
              </p:cNvPr>
              <p:cNvSpPr>
                <a:spLocks/>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3" name="Freeform 1214">
                <a:extLst>
                  <a:ext uri="{FF2B5EF4-FFF2-40B4-BE49-F238E27FC236}">
                    <a16:creationId xmlns:a16="http://schemas.microsoft.com/office/drawing/2014/main" id="{D98FB3DA-D476-45FD-8E34-08F71CED86EA}"/>
                  </a:ext>
                </a:extLst>
              </p:cNvPr>
              <p:cNvSpPr>
                <a:spLocks/>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4" name="Freeform 1215">
                <a:extLst>
                  <a:ext uri="{FF2B5EF4-FFF2-40B4-BE49-F238E27FC236}">
                    <a16:creationId xmlns:a16="http://schemas.microsoft.com/office/drawing/2014/main" id="{A9CA4B2C-9DD6-40EA-AD27-B2EC43CA15F9}"/>
                  </a:ext>
                </a:extLst>
              </p:cNvPr>
              <p:cNvSpPr>
                <a:spLocks/>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5" name="Freeform 1216">
                <a:extLst>
                  <a:ext uri="{FF2B5EF4-FFF2-40B4-BE49-F238E27FC236}">
                    <a16:creationId xmlns:a16="http://schemas.microsoft.com/office/drawing/2014/main" id="{F7E0E63C-2CBE-4EEA-B5D3-8186759C449B}"/>
                  </a:ext>
                </a:extLst>
              </p:cNvPr>
              <p:cNvSpPr>
                <a:spLocks/>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6" name="Freeform 1217">
                <a:extLst>
                  <a:ext uri="{FF2B5EF4-FFF2-40B4-BE49-F238E27FC236}">
                    <a16:creationId xmlns:a16="http://schemas.microsoft.com/office/drawing/2014/main" id="{CFD2FEC2-1F92-4762-A7F4-D6699DD39577}"/>
                  </a:ext>
                </a:extLst>
              </p:cNvPr>
              <p:cNvSpPr>
                <a:spLocks/>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7" name="Freeform 1218">
                <a:extLst>
                  <a:ext uri="{FF2B5EF4-FFF2-40B4-BE49-F238E27FC236}">
                    <a16:creationId xmlns:a16="http://schemas.microsoft.com/office/drawing/2014/main" id="{8A3C53B1-2DEF-4AEE-A0F6-B5548265664E}"/>
                  </a:ext>
                </a:extLst>
              </p:cNvPr>
              <p:cNvSpPr>
                <a:spLocks/>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8" name="Freeform 1219">
                <a:extLst>
                  <a:ext uri="{FF2B5EF4-FFF2-40B4-BE49-F238E27FC236}">
                    <a16:creationId xmlns:a16="http://schemas.microsoft.com/office/drawing/2014/main" id="{D716A8DA-BDD6-4D4E-A568-3CC430C0C1BD}"/>
                  </a:ext>
                </a:extLst>
              </p:cNvPr>
              <p:cNvSpPr>
                <a:spLocks/>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9" name="Freeform 1220">
                <a:extLst>
                  <a:ext uri="{FF2B5EF4-FFF2-40B4-BE49-F238E27FC236}">
                    <a16:creationId xmlns:a16="http://schemas.microsoft.com/office/drawing/2014/main" id="{68A760B0-E431-464B-A6E3-562AD275340F}"/>
                  </a:ext>
                </a:extLst>
              </p:cNvPr>
              <p:cNvSpPr>
                <a:spLocks/>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0" name="Freeform 1221">
                <a:extLst>
                  <a:ext uri="{FF2B5EF4-FFF2-40B4-BE49-F238E27FC236}">
                    <a16:creationId xmlns:a16="http://schemas.microsoft.com/office/drawing/2014/main" id="{8A0D9ADF-7D0E-4A6A-9CB5-53E7357A10F3}"/>
                  </a:ext>
                </a:extLst>
              </p:cNvPr>
              <p:cNvSpPr>
                <a:spLocks/>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1" name="Freeform 1222">
                <a:extLst>
                  <a:ext uri="{FF2B5EF4-FFF2-40B4-BE49-F238E27FC236}">
                    <a16:creationId xmlns:a16="http://schemas.microsoft.com/office/drawing/2014/main" id="{2DD361D3-9A97-4345-A9A2-2E70761DE249}"/>
                  </a:ext>
                </a:extLst>
              </p:cNvPr>
              <p:cNvSpPr>
                <a:spLocks/>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2" name="Freeform 1223">
                <a:extLst>
                  <a:ext uri="{FF2B5EF4-FFF2-40B4-BE49-F238E27FC236}">
                    <a16:creationId xmlns:a16="http://schemas.microsoft.com/office/drawing/2014/main" id="{8896B07E-49D7-4DE4-A370-7DA704E407AC}"/>
                  </a:ext>
                </a:extLst>
              </p:cNvPr>
              <p:cNvSpPr>
                <a:spLocks/>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3" name="Freeform 1224">
                <a:extLst>
                  <a:ext uri="{FF2B5EF4-FFF2-40B4-BE49-F238E27FC236}">
                    <a16:creationId xmlns:a16="http://schemas.microsoft.com/office/drawing/2014/main" id="{B546DA0A-8A11-44FD-8D2F-AD1A6579C674}"/>
                  </a:ext>
                </a:extLst>
              </p:cNvPr>
              <p:cNvSpPr>
                <a:spLocks/>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4" name="Freeform 1225">
                <a:extLst>
                  <a:ext uri="{FF2B5EF4-FFF2-40B4-BE49-F238E27FC236}">
                    <a16:creationId xmlns:a16="http://schemas.microsoft.com/office/drawing/2014/main" id="{4A5FF18D-009D-4939-BB33-FD5CF82EF6E2}"/>
                  </a:ext>
                </a:extLst>
              </p:cNvPr>
              <p:cNvSpPr>
                <a:spLocks/>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5" name="Freeform 1226">
                <a:extLst>
                  <a:ext uri="{FF2B5EF4-FFF2-40B4-BE49-F238E27FC236}">
                    <a16:creationId xmlns:a16="http://schemas.microsoft.com/office/drawing/2014/main" id="{B3C4D11B-610C-4320-959A-9E1BE180C28D}"/>
                  </a:ext>
                </a:extLst>
              </p:cNvPr>
              <p:cNvSpPr>
                <a:spLocks/>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roup 1229">
              <a:extLst>
                <a:ext uri="{FF2B5EF4-FFF2-40B4-BE49-F238E27FC236}">
                  <a16:creationId xmlns:a16="http://schemas.microsoft.com/office/drawing/2014/main" id="{4B5DE54C-9DC8-4DD1-A315-4DDF2B88B679}"/>
                </a:ext>
              </a:extLst>
            </p:cNvPr>
            <p:cNvGrpSpPr>
              <a:grpSpLocks noChangeAspect="1"/>
            </p:cNvGrpSpPr>
            <p:nvPr/>
          </p:nvGrpSpPr>
          <p:grpSpPr bwMode="auto">
            <a:xfrm>
              <a:off x="4510850" y="3901656"/>
              <a:ext cx="1000190" cy="1169563"/>
              <a:chOff x="1483" y="2550"/>
              <a:chExt cx="729" cy="816"/>
            </a:xfrm>
            <a:solidFill>
              <a:srgbClr val="262626"/>
            </a:solidFill>
          </p:grpSpPr>
          <p:grpSp>
            <p:nvGrpSpPr>
              <p:cNvPr id="442" name="Group 1430">
                <a:extLst>
                  <a:ext uri="{FF2B5EF4-FFF2-40B4-BE49-F238E27FC236}">
                    <a16:creationId xmlns:a16="http://schemas.microsoft.com/office/drawing/2014/main" id="{B00F1710-54DF-419A-A018-DF3C66BA48BA}"/>
                  </a:ext>
                </a:extLst>
              </p:cNvPr>
              <p:cNvGrpSpPr>
                <a:grpSpLocks/>
              </p:cNvGrpSpPr>
              <p:nvPr/>
            </p:nvGrpSpPr>
            <p:grpSpPr bwMode="auto">
              <a:xfrm>
                <a:off x="1483" y="2550"/>
                <a:ext cx="729" cy="816"/>
                <a:chOff x="1483" y="2550"/>
                <a:chExt cx="729" cy="816"/>
              </a:xfrm>
              <a:grpFill/>
            </p:grpSpPr>
            <p:sp>
              <p:nvSpPr>
                <p:cNvPr id="866" name="Freeform 1230">
                  <a:extLst>
                    <a:ext uri="{FF2B5EF4-FFF2-40B4-BE49-F238E27FC236}">
                      <a16:creationId xmlns:a16="http://schemas.microsoft.com/office/drawing/2014/main" id="{DA493B2D-1AD8-4968-870D-F227DFA4D024}"/>
                    </a:ext>
                  </a:extLst>
                </p:cNvPr>
                <p:cNvSpPr>
                  <a:spLocks/>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7" name="Freeform 1231">
                  <a:extLst>
                    <a:ext uri="{FF2B5EF4-FFF2-40B4-BE49-F238E27FC236}">
                      <a16:creationId xmlns:a16="http://schemas.microsoft.com/office/drawing/2014/main" id="{E1DC48C9-4BAF-4A4F-A8AF-7F8FF85A2D93}"/>
                    </a:ext>
                  </a:extLst>
                </p:cNvPr>
                <p:cNvSpPr>
                  <a:spLocks/>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8" name="Freeform 1232">
                  <a:extLst>
                    <a:ext uri="{FF2B5EF4-FFF2-40B4-BE49-F238E27FC236}">
                      <a16:creationId xmlns:a16="http://schemas.microsoft.com/office/drawing/2014/main" id="{11770831-E67D-46CA-8CA5-9FE08D5153BE}"/>
                    </a:ext>
                  </a:extLst>
                </p:cNvPr>
                <p:cNvSpPr>
                  <a:spLocks/>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9" name="Freeform 1233">
                  <a:extLst>
                    <a:ext uri="{FF2B5EF4-FFF2-40B4-BE49-F238E27FC236}">
                      <a16:creationId xmlns:a16="http://schemas.microsoft.com/office/drawing/2014/main" id="{E2D48554-6A30-4093-AC66-65C02BCC227F}"/>
                    </a:ext>
                  </a:extLst>
                </p:cNvPr>
                <p:cNvSpPr>
                  <a:spLocks/>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0" name="Freeform 1234">
                  <a:extLst>
                    <a:ext uri="{FF2B5EF4-FFF2-40B4-BE49-F238E27FC236}">
                      <a16:creationId xmlns:a16="http://schemas.microsoft.com/office/drawing/2014/main" id="{055931BA-5B50-4E1E-B369-F1CD7BB4CA2C}"/>
                    </a:ext>
                  </a:extLst>
                </p:cNvPr>
                <p:cNvSpPr>
                  <a:spLocks/>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1" name="Freeform 1235">
                  <a:extLst>
                    <a:ext uri="{FF2B5EF4-FFF2-40B4-BE49-F238E27FC236}">
                      <a16:creationId xmlns:a16="http://schemas.microsoft.com/office/drawing/2014/main" id="{578A24AD-51E6-4CC0-A520-E45DDE37E16F}"/>
                    </a:ext>
                  </a:extLst>
                </p:cNvPr>
                <p:cNvSpPr>
                  <a:spLocks/>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2" name="Freeform 1236">
                  <a:extLst>
                    <a:ext uri="{FF2B5EF4-FFF2-40B4-BE49-F238E27FC236}">
                      <a16:creationId xmlns:a16="http://schemas.microsoft.com/office/drawing/2014/main" id="{AAC471BA-F728-43CE-8565-2218BD73FEC7}"/>
                    </a:ext>
                  </a:extLst>
                </p:cNvPr>
                <p:cNvSpPr>
                  <a:spLocks/>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3" name="Freeform 1237">
                  <a:extLst>
                    <a:ext uri="{FF2B5EF4-FFF2-40B4-BE49-F238E27FC236}">
                      <a16:creationId xmlns:a16="http://schemas.microsoft.com/office/drawing/2014/main" id="{8CE747E7-2C5E-4AB8-AFCA-C41A7F61D62D}"/>
                    </a:ext>
                  </a:extLst>
                </p:cNvPr>
                <p:cNvSpPr>
                  <a:spLocks/>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4" name="Freeform 1238">
                  <a:extLst>
                    <a:ext uri="{FF2B5EF4-FFF2-40B4-BE49-F238E27FC236}">
                      <a16:creationId xmlns:a16="http://schemas.microsoft.com/office/drawing/2014/main" id="{AE4D843E-708E-43E8-B411-6BAA8A86640A}"/>
                    </a:ext>
                  </a:extLst>
                </p:cNvPr>
                <p:cNvSpPr>
                  <a:spLocks/>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5" name="Freeform 1239">
                  <a:extLst>
                    <a:ext uri="{FF2B5EF4-FFF2-40B4-BE49-F238E27FC236}">
                      <a16:creationId xmlns:a16="http://schemas.microsoft.com/office/drawing/2014/main" id="{258A8A7F-56D8-43CE-ACFE-FCD36847A962}"/>
                    </a:ext>
                  </a:extLst>
                </p:cNvPr>
                <p:cNvSpPr>
                  <a:spLocks/>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6" name="Freeform 1240">
                  <a:extLst>
                    <a:ext uri="{FF2B5EF4-FFF2-40B4-BE49-F238E27FC236}">
                      <a16:creationId xmlns:a16="http://schemas.microsoft.com/office/drawing/2014/main" id="{096FC65F-F790-4F59-9CC2-FA07644DE1A2}"/>
                    </a:ext>
                  </a:extLst>
                </p:cNvPr>
                <p:cNvSpPr>
                  <a:spLocks/>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7" name="Freeform 1241">
                  <a:extLst>
                    <a:ext uri="{FF2B5EF4-FFF2-40B4-BE49-F238E27FC236}">
                      <a16:creationId xmlns:a16="http://schemas.microsoft.com/office/drawing/2014/main" id="{206E4D07-51A0-4BC4-8E46-8224888460EE}"/>
                    </a:ext>
                  </a:extLst>
                </p:cNvPr>
                <p:cNvSpPr>
                  <a:spLocks/>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8" name="Freeform 1242">
                  <a:extLst>
                    <a:ext uri="{FF2B5EF4-FFF2-40B4-BE49-F238E27FC236}">
                      <a16:creationId xmlns:a16="http://schemas.microsoft.com/office/drawing/2014/main" id="{1FAAC0F0-75FB-4EF5-A1D1-6E5C611CF2F7}"/>
                    </a:ext>
                  </a:extLst>
                </p:cNvPr>
                <p:cNvSpPr>
                  <a:spLocks/>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9" name="Freeform 1243">
                  <a:extLst>
                    <a:ext uri="{FF2B5EF4-FFF2-40B4-BE49-F238E27FC236}">
                      <a16:creationId xmlns:a16="http://schemas.microsoft.com/office/drawing/2014/main" id="{CB162B92-1375-4189-A631-0BCA21B493C1}"/>
                    </a:ext>
                  </a:extLst>
                </p:cNvPr>
                <p:cNvSpPr>
                  <a:spLocks/>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0" name="Freeform 1244">
                  <a:extLst>
                    <a:ext uri="{FF2B5EF4-FFF2-40B4-BE49-F238E27FC236}">
                      <a16:creationId xmlns:a16="http://schemas.microsoft.com/office/drawing/2014/main" id="{16D8BC5D-6DCD-4C0E-9102-C8B6E27FD99E}"/>
                    </a:ext>
                  </a:extLst>
                </p:cNvPr>
                <p:cNvSpPr>
                  <a:spLocks/>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1" name="Freeform 1245">
                  <a:extLst>
                    <a:ext uri="{FF2B5EF4-FFF2-40B4-BE49-F238E27FC236}">
                      <a16:creationId xmlns:a16="http://schemas.microsoft.com/office/drawing/2014/main" id="{07E2EF2C-E8B6-41C2-9D4D-3D9BEBED7B88}"/>
                    </a:ext>
                  </a:extLst>
                </p:cNvPr>
                <p:cNvSpPr>
                  <a:spLocks/>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2" name="Freeform 1246">
                  <a:extLst>
                    <a:ext uri="{FF2B5EF4-FFF2-40B4-BE49-F238E27FC236}">
                      <a16:creationId xmlns:a16="http://schemas.microsoft.com/office/drawing/2014/main" id="{3CEE6F7A-BE2B-42B9-B63E-3E26A4A87449}"/>
                    </a:ext>
                  </a:extLst>
                </p:cNvPr>
                <p:cNvSpPr>
                  <a:spLocks/>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3" name="Freeform 1247">
                  <a:extLst>
                    <a:ext uri="{FF2B5EF4-FFF2-40B4-BE49-F238E27FC236}">
                      <a16:creationId xmlns:a16="http://schemas.microsoft.com/office/drawing/2014/main" id="{CA991587-DA69-4747-BCA2-215BBD990A17}"/>
                    </a:ext>
                  </a:extLst>
                </p:cNvPr>
                <p:cNvSpPr>
                  <a:spLocks/>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4" name="Freeform 1248">
                  <a:extLst>
                    <a:ext uri="{FF2B5EF4-FFF2-40B4-BE49-F238E27FC236}">
                      <a16:creationId xmlns:a16="http://schemas.microsoft.com/office/drawing/2014/main" id="{93098036-CDF0-43F0-8006-CCB871613446}"/>
                    </a:ext>
                  </a:extLst>
                </p:cNvPr>
                <p:cNvSpPr>
                  <a:spLocks/>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5" name="Freeform 1249">
                  <a:extLst>
                    <a:ext uri="{FF2B5EF4-FFF2-40B4-BE49-F238E27FC236}">
                      <a16:creationId xmlns:a16="http://schemas.microsoft.com/office/drawing/2014/main" id="{0CA08B73-B5F6-4B6C-9600-4378E0D83AAC}"/>
                    </a:ext>
                  </a:extLst>
                </p:cNvPr>
                <p:cNvSpPr>
                  <a:spLocks/>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6" name="Freeform 1250">
                  <a:extLst>
                    <a:ext uri="{FF2B5EF4-FFF2-40B4-BE49-F238E27FC236}">
                      <a16:creationId xmlns:a16="http://schemas.microsoft.com/office/drawing/2014/main" id="{AF36D084-1250-486C-BEB7-7B3D827C0941}"/>
                    </a:ext>
                  </a:extLst>
                </p:cNvPr>
                <p:cNvSpPr>
                  <a:spLocks/>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7" name="Freeform 1251">
                  <a:extLst>
                    <a:ext uri="{FF2B5EF4-FFF2-40B4-BE49-F238E27FC236}">
                      <a16:creationId xmlns:a16="http://schemas.microsoft.com/office/drawing/2014/main" id="{DB8D41E1-4FF8-4627-BE31-36DB064D5A38}"/>
                    </a:ext>
                  </a:extLst>
                </p:cNvPr>
                <p:cNvSpPr>
                  <a:spLocks/>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8" name="Freeform 1252">
                  <a:extLst>
                    <a:ext uri="{FF2B5EF4-FFF2-40B4-BE49-F238E27FC236}">
                      <a16:creationId xmlns:a16="http://schemas.microsoft.com/office/drawing/2014/main" id="{BB112E91-9B6D-4699-B05D-2C3B6D882990}"/>
                    </a:ext>
                  </a:extLst>
                </p:cNvPr>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9" name="Freeform 1253">
                  <a:extLst>
                    <a:ext uri="{FF2B5EF4-FFF2-40B4-BE49-F238E27FC236}">
                      <a16:creationId xmlns:a16="http://schemas.microsoft.com/office/drawing/2014/main" id="{577781B6-C11E-441D-81AC-8A997B57C732}"/>
                    </a:ext>
                  </a:extLst>
                </p:cNvPr>
                <p:cNvSpPr>
                  <a:spLocks/>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0" name="Freeform 1254">
                  <a:extLst>
                    <a:ext uri="{FF2B5EF4-FFF2-40B4-BE49-F238E27FC236}">
                      <a16:creationId xmlns:a16="http://schemas.microsoft.com/office/drawing/2014/main" id="{606B5746-F934-46A3-BD06-78DF222330C6}"/>
                    </a:ext>
                  </a:extLst>
                </p:cNvPr>
                <p:cNvSpPr>
                  <a:spLocks/>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1" name="Freeform 1255">
                  <a:extLst>
                    <a:ext uri="{FF2B5EF4-FFF2-40B4-BE49-F238E27FC236}">
                      <a16:creationId xmlns:a16="http://schemas.microsoft.com/office/drawing/2014/main" id="{149A3808-B9C9-4CA8-8E67-F814A0808F74}"/>
                    </a:ext>
                  </a:extLst>
                </p:cNvPr>
                <p:cNvSpPr>
                  <a:spLocks/>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2" name="Freeform 1256">
                  <a:extLst>
                    <a:ext uri="{FF2B5EF4-FFF2-40B4-BE49-F238E27FC236}">
                      <a16:creationId xmlns:a16="http://schemas.microsoft.com/office/drawing/2014/main" id="{BC9A662E-47D6-4368-BBA1-319BE8BF5E7C}"/>
                    </a:ext>
                  </a:extLst>
                </p:cNvPr>
                <p:cNvSpPr>
                  <a:spLocks/>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3" name="Freeform 1257">
                  <a:extLst>
                    <a:ext uri="{FF2B5EF4-FFF2-40B4-BE49-F238E27FC236}">
                      <a16:creationId xmlns:a16="http://schemas.microsoft.com/office/drawing/2014/main" id="{0CDF397F-1ABE-4C30-A1A4-9D54BCDB18B9}"/>
                    </a:ext>
                  </a:extLst>
                </p:cNvPr>
                <p:cNvSpPr>
                  <a:spLocks/>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4" name="Freeform 1258">
                  <a:extLst>
                    <a:ext uri="{FF2B5EF4-FFF2-40B4-BE49-F238E27FC236}">
                      <a16:creationId xmlns:a16="http://schemas.microsoft.com/office/drawing/2014/main" id="{E9D25E91-886A-4948-90CF-0B2BDE199D80}"/>
                    </a:ext>
                  </a:extLst>
                </p:cNvPr>
                <p:cNvSpPr>
                  <a:spLocks/>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5" name="Freeform 1259">
                  <a:extLst>
                    <a:ext uri="{FF2B5EF4-FFF2-40B4-BE49-F238E27FC236}">
                      <a16:creationId xmlns:a16="http://schemas.microsoft.com/office/drawing/2014/main" id="{DDE52A2B-D927-406A-9601-87FF11106843}"/>
                    </a:ext>
                  </a:extLst>
                </p:cNvPr>
                <p:cNvSpPr>
                  <a:spLocks/>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6" name="Freeform 1260">
                  <a:extLst>
                    <a:ext uri="{FF2B5EF4-FFF2-40B4-BE49-F238E27FC236}">
                      <a16:creationId xmlns:a16="http://schemas.microsoft.com/office/drawing/2014/main" id="{5030B10F-110A-4749-92E2-2F537B513404}"/>
                    </a:ext>
                  </a:extLst>
                </p:cNvPr>
                <p:cNvSpPr>
                  <a:spLocks/>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7" name="Freeform 1261">
                  <a:extLst>
                    <a:ext uri="{FF2B5EF4-FFF2-40B4-BE49-F238E27FC236}">
                      <a16:creationId xmlns:a16="http://schemas.microsoft.com/office/drawing/2014/main" id="{9C715DF1-FC95-486A-B51B-ECA771E4E1BC}"/>
                    </a:ext>
                  </a:extLst>
                </p:cNvPr>
                <p:cNvSpPr>
                  <a:spLocks/>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8" name="Freeform 1262">
                  <a:extLst>
                    <a:ext uri="{FF2B5EF4-FFF2-40B4-BE49-F238E27FC236}">
                      <a16:creationId xmlns:a16="http://schemas.microsoft.com/office/drawing/2014/main" id="{03544908-CE98-4000-B1E8-9F1B774D59B7}"/>
                    </a:ext>
                  </a:extLst>
                </p:cNvPr>
                <p:cNvSpPr>
                  <a:spLocks/>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9" name="Freeform 1263">
                  <a:extLst>
                    <a:ext uri="{FF2B5EF4-FFF2-40B4-BE49-F238E27FC236}">
                      <a16:creationId xmlns:a16="http://schemas.microsoft.com/office/drawing/2014/main" id="{A4A6779F-4F80-47B8-8070-CBCB76BCC043}"/>
                    </a:ext>
                  </a:extLst>
                </p:cNvPr>
                <p:cNvSpPr>
                  <a:spLocks/>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0" name="Freeform 1264">
                  <a:extLst>
                    <a:ext uri="{FF2B5EF4-FFF2-40B4-BE49-F238E27FC236}">
                      <a16:creationId xmlns:a16="http://schemas.microsoft.com/office/drawing/2014/main" id="{05D1C256-4A4A-439A-AAFC-C79E2DE75B40}"/>
                    </a:ext>
                  </a:extLst>
                </p:cNvPr>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1" name="Freeform 1265">
                  <a:extLst>
                    <a:ext uri="{FF2B5EF4-FFF2-40B4-BE49-F238E27FC236}">
                      <a16:creationId xmlns:a16="http://schemas.microsoft.com/office/drawing/2014/main" id="{417FBE6A-97EE-4FED-A8BB-DA5E492B63E0}"/>
                    </a:ext>
                  </a:extLst>
                </p:cNvPr>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2" name="Freeform 1266">
                  <a:extLst>
                    <a:ext uri="{FF2B5EF4-FFF2-40B4-BE49-F238E27FC236}">
                      <a16:creationId xmlns:a16="http://schemas.microsoft.com/office/drawing/2014/main" id="{5F4FD814-E2BD-4C5A-8195-9E793CCBFF0A}"/>
                    </a:ext>
                  </a:extLst>
                </p:cNvPr>
                <p:cNvSpPr>
                  <a:spLocks/>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3" name="Freeform 1267">
                  <a:extLst>
                    <a:ext uri="{FF2B5EF4-FFF2-40B4-BE49-F238E27FC236}">
                      <a16:creationId xmlns:a16="http://schemas.microsoft.com/office/drawing/2014/main" id="{2539C4A2-D1FD-4BD7-8F43-D4BFC6811901}"/>
                    </a:ext>
                  </a:extLst>
                </p:cNvPr>
                <p:cNvSpPr>
                  <a:spLocks/>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4" name="Freeform 1268">
                  <a:extLst>
                    <a:ext uri="{FF2B5EF4-FFF2-40B4-BE49-F238E27FC236}">
                      <a16:creationId xmlns:a16="http://schemas.microsoft.com/office/drawing/2014/main" id="{AB1D91BD-D7B9-4D7D-9F50-5B399AC7FF24}"/>
                    </a:ext>
                  </a:extLst>
                </p:cNvPr>
                <p:cNvSpPr>
                  <a:spLocks/>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5" name="Freeform 1269">
                  <a:extLst>
                    <a:ext uri="{FF2B5EF4-FFF2-40B4-BE49-F238E27FC236}">
                      <a16:creationId xmlns:a16="http://schemas.microsoft.com/office/drawing/2014/main" id="{5EC8929E-93DC-4418-8077-56BE3B40EC01}"/>
                    </a:ext>
                  </a:extLst>
                </p:cNvPr>
                <p:cNvSpPr>
                  <a:spLocks/>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6" name="Freeform 1270">
                  <a:extLst>
                    <a:ext uri="{FF2B5EF4-FFF2-40B4-BE49-F238E27FC236}">
                      <a16:creationId xmlns:a16="http://schemas.microsoft.com/office/drawing/2014/main" id="{CB838FD6-E737-4C25-B98A-3DC2E5066BBC}"/>
                    </a:ext>
                  </a:extLst>
                </p:cNvPr>
                <p:cNvSpPr>
                  <a:spLocks/>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7" name="Freeform 1271">
                  <a:extLst>
                    <a:ext uri="{FF2B5EF4-FFF2-40B4-BE49-F238E27FC236}">
                      <a16:creationId xmlns:a16="http://schemas.microsoft.com/office/drawing/2014/main" id="{B6B764BB-51A7-4238-8A3D-5CF6706A0022}"/>
                    </a:ext>
                  </a:extLst>
                </p:cNvPr>
                <p:cNvSpPr>
                  <a:spLocks/>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8" name="Freeform 1272">
                  <a:extLst>
                    <a:ext uri="{FF2B5EF4-FFF2-40B4-BE49-F238E27FC236}">
                      <a16:creationId xmlns:a16="http://schemas.microsoft.com/office/drawing/2014/main" id="{ED1F6A1C-8010-4C4D-B1A4-41F95F84A6BC}"/>
                    </a:ext>
                  </a:extLst>
                </p:cNvPr>
                <p:cNvSpPr>
                  <a:spLocks/>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9" name="Freeform 1273">
                  <a:extLst>
                    <a:ext uri="{FF2B5EF4-FFF2-40B4-BE49-F238E27FC236}">
                      <a16:creationId xmlns:a16="http://schemas.microsoft.com/office/drawing/2014/main" id="{D704C356-CD95-42FD-873B-3C2A3C0E1D7B}"/>
                    </a:ext>
                  </a:extLst>
                </p:cNvPr>
                <p:cNvSpPr>
                  <a:spLocks/>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0" name="Freeform 1274">
                  <a:extLst>
                    <a:ext uri="{FF2B5EF4-FFF2-40B4-BE49-F238E27FC236}">
                      <a16:creationId xmlns:a16="http://schemas.microsoft.com/office/drawing/2014/main" id="{452BCD36-074B-4396-B0A7-2281B60630D8}"/>
                    </a:ext>
                  </a:extLst>
                </p:cNvPr>
                <p:cNvSpPr>
                  <a:spLocks/>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1" name="Freeform 1275">
                  <a:extLst>
                    <a:ext uri="{FF2B5EF4-FFF2-40B4-BE49-F238E27FC236}">
                      <a16:creationId xmlns:a16="http://schemas.microsoft.com/office/drawing/2014/main" id="{F5B5E50B-B6EE-49C9-8B7C-7B5752E27A6A}"/>
                    </a:ext>
                  </a:extLst>
                </p:cNvPr>
                <p:cNvSpPr>
                  <a:spLocks/>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2" name="Freeform 1276">
                  <a:extLst>
                    <a:ext uri="{FF2B5EF4-FFF2-40B4-BE49-F238E27FC236}">
                      <a16:creationId xmlns:a16="http://schemas.microsoft.com/office/drawing/2014/main" id="{235B9F0E-8B72-4C7A-AD8E-275C394F1AF2}"/>
                    </a:ext>
                  </a:extLst>
                </p:cNvPr>
                <p:cNvSpPr>
                  <a:spLocks/>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3" name="Freeform 1277">
                  <a:extLst>
                    <a:ext uri="{FF2B5EF4-FFF2-40B4-BE49-F238E27FC236}">
                      <a16:creationId xmlns:a16="http://schemas.microsoft.com/office/drawing/2014/main" id="{E9C7C11A-530C-4F54-AE4E-0921997884BE}"/>
                    </a:ext>
                  </a:extLst>
                </p:cNvPr>
                <p:cNvSpPr>
                  <a:spLocks/>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4" name="Freeform 1278">
                  <a:extLst>
                    <a:ext uri="{FF2B5EF4-FFF2-40B4-BE49-F238E27FC236}">
                      <a16:creationId xmlns:a16="http://schemas.microsoft.com/office/drawing/2014/main" id="{EBEEB97F-A498-46D5-8DF1-E13AEC6F7587}"/>
                    </a:ext>
                  </a:extLst>
                </p:cNvPr>
                <p:cNvSpPr>
                  <a:spLocks/>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5" name="Freeform 1279">
                  <a:extLst>
                    <a:ext uri="{FF2B5EF4-FFF2-40B4-BE49-F238E27FC236}">
                      <a16:creationId xmlns:a16="http://schemas.microsoft.com/office/drawing/2014/main" id="{7E732A5C-41F6-4100-8FB4-ADF1E73E71AD}"/>
                    </a:ext>
                  </a:extLst>
                </p:cNvPr>
                <p:cNvSpPr>
                  <a:spLocks/>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6" name="Freeform 1280">
                  <a:extLst>
                    <a:ext uri="{FF2B5EF4-FFF2-40B4-BE49-F238E27FC236}">
                      <a16:creationId xmlns:a16="http://schemas.microsoft.com/office/drawing/2014/main" id="{BDC43782-AAC0-42A9-9C0A-690681F58DB6}"/>
                    </a:ext>
                  </a:extLst>
                </p:cNvPr>
                <p:cNvSpPr>
                  <a:spLocks/>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7" name="Freeform 1281">
                  <a:extLst>
                    <a:ext uri="{FF2B5EF4-FFF2-40B4-BE49-F238E27FC236}">
                      <a16:creationId xmlns:a16="http://schemas.microsoft.com/office/drawing/2014/main" id="{8D09E2F9-11AD-4646-A42B-16F8BBCCB655}"/>
                    </a:ext>
                  </a:extLst>
                </p:cNvPr>
                <p:cNvSpPr>
                  <a:spLocks/>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8" name="Freeform 1282">
                  <a:extLst>
                    <a:ext uri="{FF2B5EF4-FFF2-40B4-BE49-F238E27FC236}">
                      <a16:creationId xmlns:a16="http://schemas.microsoft.com/office/drawing/2014/main" id="{8A4C2DD2-0016-4CDB-B4B4-085F347D7CEA}"/>
                    </a:ext>
                  </a:extLst>
                </p:cNvPr>
                <p:cNvSpPr>
                  <a:spLocks/>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9" name="Freeform 1283">
                  <a:extLst>
                    <a:ext uri="{FF2B5EF4-FFF2-40B4-BE49-F238E27FC236}">
                      <a16:creationId xmlns:a16="http://schemas.microsoft.com/office/drawing/2014/main" id="{47003A04-46DB-4449-9A4D-9E971DBAD51A}"/>
                    </a:ext>
                  </a:extLst>
                </p:cNvPr>
                <p:cNvSpPr>
                  <a:spLocks/>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0" name="Freeform 1284">
                  <a:extLst>
                    <a:ext uri="{FF2B5EF4-FFF2-40B4-BE49-F238E27FC236}">
                      <a16:creationId xmlns:a16="http://schemas.microsoft.com/office/drawing/2014/main" id="{127011A1-7385-4611-A4A3-FA73E08C8F20}"/>
                    </a:ext>
                  </a:extLst>
                </p:cNvPr>
                <p:cNvSpPr>
                  <a:spLocks/>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1" name="Freeform 1285">
                  <a:extLst>
                    <a:ext uri="{FF2B5EF4-FFF2-40B4-BE49-F238E27FC236}">
                      <a16:creationId xmlns:a16="http://schemas.microsoft.com/office/drawing/2014/main" id="{18848D5D-F749-4ED5-B75A-7F1CBB96DD5C}"/>
                    </a:ext>
                  </a:extLst>
                </p:cNvPr>
                <p:cNvSpPr>
                  <a:spLocks/>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2" name="Freeform 1286">
                  <a:extLst>
                    <a:ext uri="{FF2B5EF4-FFF2-40B4-BE49-F238E27FC236}">
                      <a16:creationId xmlns:a16="http://schemas.microsoft.com/office/drawing/2014/main" id="{D81B1864-EB9D-40AB-8FD2-05FA86B8940A}"/>
                    </a:ext>
                  </a:extLst>
                </p:cNvPr>
                <p:cNvSpPr>
                  <a:spLocks/>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3" name="Freeform 1287">
                  <a:extLst>
                    <a:ext uri="{FF2B5EF4-FFF2-40B4-BE49-F238E27FC236}">
                      <a16:creationId xmlns:a16="http://schemas.microsoft.com/office/drawing/2014/main" id="{A4606BE8-A9A8-433C-BE5B-E564019E032B}"/>
                    </a:ext>
                  </a:extLst>
                </p:cNvPr>
                <p:cNvSpPr>
                  <a:spLocks/>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4" name="Freeform 1288">
                  <a:extLst>
                    <a:ext uri="{FF2B5EF4-FFF2-40B4-BE49-F238E27FC236}">
                      <a16:creationId xmlns:a16="http://schemas.microsoft.com/office/drawing/2014/main" id="{DEFD8558-F839-49E2-AEDB-A22CBDC93536}"/>
                    </a:ext>
                  </a:extLst>
                </p:cNvPr>
                <p:cNvSpPr>
                  <a:spLocks/>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5" name="Freeform 1289">
                  <a:extLst>
                    <a:ext uri="{FF2B5EF4-FFF2-40B4-BE49-F238E27FC236}">
                      <a16:creationId xmlns:a16="http://schemas.microsoft.com/office/drawing/2014/main" id="{58B5EFC2-41AF-4566-8EA3-08462B28CE27}"/>
                    </a:ext>
                  </a:extLst>
                </p:cNvPr>
                <p:cNvSpPr>
                  <a:spLocks/>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6" name="Freeform 1290">
                  <a:extLst>
                    <a:ext uri="{FF2B5EF4-FFF2-40B4-BE49-F238E27FC236}">
                      <a16:creationId xmlns:a16="http://schemas.microsoft.com/office/drawing/2014/main" id="{8DB3A232-29FC-4E34-B76A-4B42D052D3FE}"/>
                    </a:ext>
                  </a:extLst>
                </p:cNvPr>
                <p:cNvSpPr>
                  <a:spLocks/>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7" name="Freeform 1291">
                  <a:extLst>
                    <a:ext uri="{FF2B5EF4-FFF2-40B4-BE49-F238E27FC236}">
                      <a16:creationId xmlns:a16="http://schemas.microsoft.com/office/drawing/2014/main" id="{28C4F821-CAAB-49C9-884C-A4F8C92DB012}"/>
                    </a:ext>
                  </a:extLst>
                </p:cNvPr>
                <p:cNvSpPr>
                  <a:spLocks/>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8" name="Freeform 1292">
                  <a:extLst>
                    <a:ext uri="{FF2B5EF4-FFF2-40B4-BE49-F238E27FC236}">
                      <a16:creationId xmlns:a16="http://schemas.microsoft.com/office/drawing/2014/main" id="{6901C36C-1A38-4102-A62F-ED85D75CE276}"/>
                    </a:ext>
                  </a:extLst>
                </p:cNvPr>
                <p:cNvSpPr>
                  <a:spLocks/>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9" name="Freeform 1293">
                  <a:extLst>
                    <a:ext uri="{FF2B5EF4-FFF2-40B4-BE49-F238E27FC236}">
                      <a16:creationId xmlns:a16="http://schemas.microsoft.com/office/drawing/2014/main" id="{78E8D855-5FBE-4E1E-BE35-D49A1370A140}"/>
                    </a:ext>
                  </a:extLst>
                </p:cNvPr>
                <p:cNvSpPr>
                  <a:spLocks/>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0" name="Freeform 1294">
                  <a:extLst>
                    <a:ext uri="{FF2B5EF4-FFF2-40B4-BE49-F238E27FC236}">
                      <a16:creationId xmlns:a16="http://schemas.microsoft.com/office/drawing/2014/main" id="{9B68680B-3670-49B3-9DE5-42E35B458F6F}"/>
                    </a:ext>
                  </a:extLst>
                </p:cNvPr>
                <p:cNvSpPr>
                  <a:spLocks/>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1" name="Freeform 1295">
                  <a:extLst>
                    <a:ext uri="{FF2B5EF4-FFF2-40B4-BE49-F238E27FC236}">
                      <a16:creationId xmlns:a16="http://schemas.microsoft.com/office/drawing/2014/main" id="{1B676AA8-98FE-4A18-BD83-521BAE0BA866}"/>
                    </a:ext>
                  </a:extLst>
                </p:cNvPr>
                <p:cNvSpPr>
                  <a:spLocks/>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2" name="Freeform 1296">
                  <a:extLst>
                    <a:ext uri="{FF2B5EF4-FFF2-40B4-BE49-F238E27FC236}">
                      <a16:creationId xmlns:a16="http://schemas.microsoft.com/office/drawing/2014/main" id="{746AFCE2-6011-4DF6-A84A-51642524F0C0}"/>
                    </a:ext>
                  </a:extLst>
                </p:cNvPr>
                <p:cNvSpPr>
                  <a:spLocks/>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3" name="Freeform 1297">
                  <a:extLst>
                    <a:ext uri="{FF2B5EF4-FFF2-40B4-BE49-F238E27FC236}">
                      <a16:creationId xmlns:a16="http://schemas.microsoft.com/office/drawing/2014/main" id="{751F34C2-86BD-4898-BEE3-20A53FE90EEA}"/>
                    </a:ext>
                  </a:extLst>
                </p:cNvPr>
                <p:cNvSpPr>
                  <a:spLocks/>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4" name="Freeform 1298">
                  <a:extLst>
                    <a:ext uri="{FF2B5EF4-FFF2-40B4-BE49-F238E27FC236}">
                      <a16:creationId xmlns:a16="http://schemas.microsoft.com/office/drawing/2014/main" id="{2BA5A9D7-10B3-40E0-A972-B463DFC85C6B}"/>
                    </a:ext>
                  </a:extLst>
                </p:cNvPr>
                <p:cNvSpPr>
                  <a:spLocks/>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5" name="Freeform 1299">
                  <a:extLst>
                    <a:ext uri="{FF2B5EF4-FFF2-40B4-BE49-F238E27FC236}">
                      <a16:creationId xmlns:a16="http://schemas.microsoft.com/office/drawing/2014/main" id="{BFD1F6B5-4451-49A2-BF47-11E71F2ECD0B}"/>
                    </a:ext>
                  </a:extLst>
                </p:cNvPr>
                <p:cNvSpPr>
                  <a:spLocks/>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6" name="Freeform 1300">
                  <a:extLst>
                    <a:ext uri="{FF2B5EF4-FFF2-40B4-BE49-F238E27FC236}">
                      <a16:creationId xmlns:a16="http://schemas.microsoft.com/office/drawing/2014/main" id="{511CA8A1-5BE2-4693-AF18-8FC8FDBA707F}"/>
                    </a:ext>
                  </a:extLst>
                </p:cNvPr>
                <p:cNvSpPr>
                  <a:spLocks/>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7" name="Freeform 1301">
                  <a:extLst>
                    <a:ext uri="{FF2B5EF4-FFF2-40B4-BE49-F238E27FC236}">
                      <a16:creationId xmlns:a16="http://schemas.microsoft.com/office/drawing/2014/main" id="{C60A8F70-F7CE-44E9-AC97-7D685AD282FF}"/>
                    </a:ext>
                  </a:extLst>
                </p:cNvPr>
                <p:cNvSpPr>
                  <a:spLocks/>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8" name="Freeform 1302">
                  <a:extLst>
                    <a:ext uri="{FF2B5EF4-FFF2-40B4-BE49-F238E27FC236}">
                      <a16:creationId xmlns:a16="http://schemas.microsoft.com/office/drawing/2014/main" id="{D4CE0B7C-CFEA-497E-97E3-330791F56FA3}"/>
                    </a:ext>
                  </a:extLst>
                </p:cNvPr>
                <p:cNvSpPr>
                  <a:spLocks/>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9" name="Freeform 1303">
                  <a:extLst>
                    <a:ext uri="{FF2B5EF4-FFF2-40B4-BE49-F238E27FC236}">
                      <a16:creationId xmlns:a16="http://schemas.microsoft.com/office/drawing/2014/main" id="{3D5000A7-EAAC-4D48-80BC-66258C411EA2}"/>
                    </a:ext>
                  </a:extLst>
                </p:cNvPr>
                <p:cNvSpPr>
                  <a:spLocks/>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0" name="Freeform 1304">
                  <a:extLst>
                    <a:ext uri="{FF2B5EF4-FFF2-40B4-BE49-F238E27FC236}">
                      <a16:creationId xmlns:a16="http://schemas.microsoft.com/office/drawing/2014/main" id="{53DF76EC-FE0E-462E-8CB0-4CD89CDB3C44}"/>
                    </a:ext>
                  </a:extLst>
                </p:cNvPr>
                <p:cNvSpPr>
                  <a:spLocks/>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1" name="Freeform 1305">
                  <a:extLst>
                    <a:ext uri="{FF2B5EF4-FFF2-40B4-BE49-F238E27FC236}">
                      <a16:creationId xmlns:a16="http://schemas.microsoft.com/office/drawing/2014/main" id="{A52619C2-8110-4853-AC51-75D8D0A03A55}"/>
                    </a:ext>
                  </a:extLst>
                </p:cNvPr>
                <p:cNvSpPr>
                  <a:spLocks/>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2" name="Freeform 1306">
                  <a:extLst>
                    <a:ext uri="{FF2B5EF4-FFF2-40B4-BE49-F238E27FC236}">
                      <a16:creationId xmlns:a16="http://schemas.microsoft.com/office/drawing/2014/main" id="{7C7A0187-F0BB-40CD-A7BC-4AC804D4BA07}"/>
                    </a:ext>
                  </a:extLst>
                </p:cNvPr>
                <p:cNvSpPr>
                  <a:spLocks/>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3" name="Freeform 1307">
                  <a:extLst>
                    <a:ext uri="{FF2B5EF4-FFF2-40B4-BE49-F238E27FC236}">
                      <a16:creationId xmlns:a16="http://schemas.microsoft.com/office/drawing/2014/main" id="{C85C5929-EA16-4D78-85A3-41E27D454B08}"/>
                    </a:ext>
                  </a:extLst>
                </p:cNvPr>
                <p:cNvSpPr>
                  <a:spLocks/>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4" name="Freeform 1308">
                  <a:extLst>
                    <a:ext uri="{FF2B5EF4-FFF2-40B4-BE49-F238E27FC236}">
                      <a16:creationId xmlns:a16="http://schemas.microsoft.com/office/drawing/2014/main" id="{E8C85E43-86C9-48A5-B6BE-0AFE714C5628}"/>
                    </a:ext>
                  </a:extLst>
                </p:cNvPr>
                <p:cNvSpPr>
                  <a:spLocks/>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5" name="Freeform 1309">
                  <a:extLst>
                    <a:ext uri="{FF2B5EF4-FFF2-40B4-BE49-F238E27FC236}">
                      <a16:creationId xmlns:a16="http://schemas.microsoft.com/office/drawing/2014/main" id="{F3AF3A89-FFEE-4051-86DB-C366BF45502F}"/>
                    </a:ext>
                  </a:extLst>
                </p:cNvPr>
                <p:cNvSpPr>
                  <a:spLocks/>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6" name="Freeform 1310">
                  <a:extLst>
                    <a:ext uri="{FF2B5EF4-FFF2-40B4-BE49-F238E27FC236}">
                      <a16:creationId xmlns:a16="http://schemas.microsoft.com/office/drawing/2014/main" id="{623D9E9F-EADF-48F7-A759-BC3F414AB5C1}"/>
                    </a:ext>
                  </a:extLst>
                </p:cNvPr>
                <p:cNvSpPr>
                  <a:spLocks/>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7" name="Rectangle 1311">
                  <a:extLst>
                    <a:ext uri="{FF2B5EF4-FFF2-40B4-BE49-F238E27FC236}">
                      <a16:creationId xmlns:a16="http://schemas.microsoft.com/office/drawing/2014/main" id="{F864FCEA-A59D-4424-959F-3E1C58C02626}"/>
                    </a:ext>
                  </a:extLst>
                </p:cNvPr>
                <p:cNvSpPr>
                  <a:spLocks noChangeArrowheads="1"/>
                </p:cNvSpPr>
                <p:nvPr/>
              </p:nvSpPr>
              <p:spPr bwMode="auto">
                <a:xfrm>
                  <a:off x="1795" y="2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8" name="Freeform 1312">
                  <a:extLst>
                    <a:ext uri="{FF2B5EF4-FFF2-40B4-BE49-F238E27FC236}">
                      <a16:creationId xmlns:a16="http://schemas.microsoft.com/office/drawing/2014/main" id="{524DD746-6998-40F5-B3AC-49F4FEF8C3EF}"/>
                    </a:ext>
                  </a:extLst>
                </p:cNvPr>
                <p:cNvSpPr>
                  <a:spLocks/>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9" name="Freeform 1313">
                  <a:extLst>
                    <a:ext uri="{FF2B5EF4-FFF2-40B4-BE49-F238E27FC236}">
                      <a16:creationId xmlns:a16="http://schemas.microsoft.com/office/drawing/2014/main" id="{4F533F1E-C3C5-41EF-86E8-6CCFFDA793C2}"/>
                    </a:ext>
                  </a:extLst>
                </p:cNvPr>
                <p:cNvSpPr>
                  <a:spLocks/>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0" name="Freeform 1314">
                  <a:extLst>
                    <a:ext uri="{FF2B5EF4-FFF2-40B4-BE49-F238E27FC236}">
                      <a16:creationId xmlns:a16="http://schemas.microsoft.com/office/drawing/2014/main" id="{C9948A5F-7A9E-4174-8D8C-C5A84F266EAF}"/>
                    </a:ext>
                  </a:extLst>
                </p:cNvPr>
                <p:cNvSpPr>
                  <a:spLocks/>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1" name="Freeform 1315">
                  <a:extLst>
                    <a:ext uri="{FF2B5EF4-FFF2-40B4-BE49-F238E27FC236}">
                      <a16:creationId xmlns:a16="http://schemas.microsoft.com/office/drawing/2014/main" id="{BD58D829-49CA-409E-B425-CC0211F8D245}"/>
                    </a:ext>
                  </a:extLst>
                </p:cNvPr>
                <p:cNvSpPr>
                  <a:spLocks/>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2" name="Freeform 1316">
                  <a:extLst>
                    <a:ext uri="{FF2B5EF4-FFF2-40B4-BE49-F238E27FC236}">
                      <a16:creationId xmlns:a16="http://schemas.microsoft.com/office/drawing/2014/main" id="{8796DEAE-82FB-4A22-96B5-7A7961698273}"/>
                    </a:ext>
                  </a:extLst>
                </p:cNvPr>
                <p:cNvSpPr>
                  <a:spLocks/>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3" name="Oval 1317">
                  <a:extLst>
                    <a:ext uri="{FF2B5EF4-FFF2-40B4-BE49-F238E27FC236}">
                      <a16:creationId xmlns:a16="http://schemas.microsoft.com/office/drawing/2014/main" id="{F8D56448-F984-4457-97C0-F03D4C2620B0}"/>
                    </a:ext>
                  </a:extLst>
                </p:cNvPr>
                <p:cNvSpPr>
                  <a:spLocks noChangeArrowheads="1"/>
                </p:cNvSpPr>
                <p:nvPr/>
              </p:nvSpPr>
              <p:spPr bwMode="auto">
                <a:xfrm>
                  <a:off x="1773" y="2637"/>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4" name="Freeform 1318">
                  <a:extLst>
                    <a:ext uri="{FF2B5EF4-FFF2-40B4-BE49-F238E27FC236}">
                      <a16:creationId xmlns:a16="http://schemas.microsoft.com/office/drawing/2014/main" id="{14BF8276-BA1B-4447-A8F7-E7DE332AB4C6}"/>
                    </a:ext>
                  </a:extLst>
                </p:cNvPr>
                <p:cNvSpPr>
                  <a:spLocks/>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5" name="Freeform 1319">
                  <a:extLst>
                    <a:ext uri="{FF2B5EF4-FFF2-40B4-BE49-F238E27FC236}">
                      <a16:creationId xmlns:a16="http://schemas.microsoft.com/office/drawing/2014/main" id="{29F14831-6BDF-44EC-BE4C-A221AA1529D7}"/>
                    </a:ext>
                  </a:extLst>
                </p:cNvPr>
                <p:cNvSpPr>
                  <a:spLocks/>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6" name="Freeform 1320">
                  <a:extLst>
                    <a:ext uri="{FF2B5EF4-FFF2-40B4-BE49-F238E27FC236}">
                      <a16:creationId xmlns:a16="http://schemas.microsoft.com/office/drawing/2014/main" id="{8EE8225F-4403-4F88-AC56-704F28EE770E}"/>
                    </a:ext>
                  </a:extLst>
                </p:cNvPr>
                <p:cNvSpPr>
                  <a:spLocks/>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7" name="Freeform 1321">
                  <a:extLst>
                    <a:ext uri="{FF2B5EF4-FFF2-40B4-BE49-F238E27FC236}">
                      <a16:creationId xmlns:a16="http://schemas.microsoft.com/office/drawing/2014/main" id="{80D83192-D871-428D-80CC-F33641B878AD}"/>
                    </a:ext>
                  </a:extLst>
                </p:cNvPr>
                <p:cNvSpPr>
                  <a:spLocks/>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8" name="Freeform 1322">
                  <a:extLst>
                    <a:ext uri="{FF2B5EF4-FFF2-40B4-BE49-F238E27FC236}">
                      <a16:creationId xmlns:a16="http://schemas.microsoft.com/office/drawing/2014/main" id="{0D35A202-71A7-425A-8297-C162E0911B49}"/>
                    </a:ext>
                  </a:extLst>
                </p:cNvPr>
                <p:cNvSpPr>
                  <a:spLocks/>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9" name="Freeform 1323">
                  <a:extLst>
                    <a:ext uri="{FF2B5EF4-FFF2-40B4-BE49-F238E27FC236}">
                      <a16:creationId xmlns:a16="http://schemas.microsoft.com/office/drawing/2014/main" id="{9FB06B60-080C-4E0A-953F-4B48C14C8913}"/>
                    </a:ext>
                  </a:extLst>
                </p:cNvPr>
                <p:cNvSpPr>
                  <a:spLocks/>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0" name="Freeform 1324">
                  <a:extLst>
                    <a:ext uri="{FF2B5EF4-FFF2-40B4-BE49-F238E27FC236}">
                      <a16:creationId xmlns:a16="http://schemas.microsoft.com/office/drawing/2014/main" id="{B2BF330E-229B-4E09-87B5-F5875F2BED40}"/>
                    </a:ext>
                  </a:extLst>
                </p:cNvPr>
                <p:cNvSpPr>
                  <a:spLocks/>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1" name="Freeform 1325">
                  <a:extLst>
                    <a:ext uri="{FF2B5EF4-FFF2-40B4-BE49-F238E27FC236}">
                      <a16:creationId xmlns:a16="http://schemas.microsoft.com/office/drawing/2014/main" id="{4B0DD960-20B4-4FBC-A125-ECCD034F6148}"/>
                    </a:ext>
                  </a:extLst>
                </p:cNvPr>
                <p:cNvSpPr>
                  <a:spLocks/>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2" name="Freeform 1326">
                  <a:extLst>
                    <a:ext uri="{FF2B5EF4-FFF2-40B4-BE49-F238E27FC236}">
                      <a16:creationId xmlns:a16="http://schemas.microsoft.com/office/drawing/2014/main" id="{466C0A7C-3667-432D-BD3E-2ADB4350CBD7}"/>
                    </a:ext>
                  </a:extLst>
                </p:cNvPr>
                <p:cNvSpPr>
                  <a:spLocks/>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3" name="Freeform 1327">
                  <a:extLst>
                    <a:ext uri="{FF2B5EF4-FFF2-40B4-BE49-F238E27FC236}">
                      <a16:creationId xmlns:a16="http://schemas.microsoft.com/office/drawing/2014/main" id="{AD6C0A37-7195-4DA3-85F8-47FC8990CFB7}"/>
                    </a:ext>
                  </a:extLst>
                </p:cNvPr>
                <p:cNvSpPr>
                  <a:spLocks/>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4" name="Freeform 1328">
                  <a:extLst>
                    <a:ext uri="{FF2B5EF4-FFF2-40B4-BE49-F238E27FC236}">
                      <a16:creationId xmlns:a16="http://schemas.microsoft.com/office/drawing/2014/main" id="{AF52749F-5E22-4AC5-A9D2-240140190D17}"/>
                    </a:ext>
                  </a:extLst>
                </p:cNvPr>
                <p:cNvSpPr>
                  <a:spLocks/>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5" name="Freeform 1329">
                  <a:extLst>
                    <a:ext uri="{FF2B5EF4-FFF2-40B4-BE49-F238E27FC236}">
                      <a16:creationId xmlns:a16="http://schemas.microsoft.com/office/drawing/2014/main" id="{06017358-5238-4E41-A429-60ADF77D4989}"/>
                    </a:ext>
                  </a:extLst>
                </p:cNvPr>
                <p:cNvSpPr>
                  <a:spLocks/>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6" name="Freeform 1330">
                  <a:extLst>
                    <a:ext uri="{FF2B5EF4-FFF2-40B4-BE49-F238E27FC236}">
                      <a16:creationId xmlns:a16="http://schemas.microsoft.com/office/drawing/2014/main" id="{0AB104F7-82A8-404E-B8DC-22CFD9D91B9D}"/>
                    </a:ext>
                  </a:extLst>
                </p:cNvPr>
                <p:cNvSpPr>
                  <a:spLocks/>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7" name="Freeform 1331">
                  <a:extLst>
                    <a:ext uri="{FF2B5EF4-FFF2-40B4-BE49-F238E27FC236}">
                      <a16:creationId xmlns:a16="http://schemas.microsoft.com/office/drawing/2014/main" id="{6E6488E5-12E4-4AE1-B9A3-529A029A60F5}"/>
                    </a:ext>
                  </a:extLst>
                </p:cNvPr>
                <p:cNvSpPr>
                  <a:spLocks/>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8" name="Freeform 1332">
                  <a:extLst>
                    <a:ext uri="{FF2B5EF4-FFF2-40B4-BE49-F238E27FC236}">
                      <a16:creationId xmlns:a16="http://schemas.microsoft.com/office/drawing/2014/main" id="{834E6B08-4DA7-4CDA-9FD1-9CB5CF90629E}"/>
                    </a:ext>
                  </a:extLst>
                </p:cNvPr>
                <p:cNvSpPr>
                  <a:spLocks/>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9" name="Freeform 1333">
                  <a:extLst>
                    <a:ext uri="{FF2B5EF4-FFF2-40B4-BE49-F238E27FC236}">
                      <a16:creationId xmlns:a16="http://schemas.microsoft.com/office/drawing/2014/main" id="{0F0A000B-F988-4354-843D-68B6C16A3233}"/>
                    </a:ext>
                  </a:extLst>
                </p:cNvPr>
                <p:cNvSpPr>
                  <a:spLocks/>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0" name="Freeform 1334">
                  <a:extLst>
                    <a:ext uri="{FF2B5EF4-FFF2-40B4-BE49-F238E27FC236}">
                      <a16:creationId xmlns:a16="http://schemas.microsoft.com/office/drawing/2014/main" id="{EDF9917E-9AF5-460F-89BF-66D024459082}"/>
                    </a:ext>
                  </a:extLst>
                </p:cNvPr>
                <p:cNvSpPr>
                  <a:spLocks/>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1" name="Freeform 1335">
                  <a:extLst>
                    <a:ext uri="{FF2B5EF4-FFF2-40B4-BE49-F238E27FC236}">
                      <a16:creationId xmlns:a16="http://schemas.microsoft.com/office/drawing/2014/main" id="{D0771C8D-4C47-4CCC-A03C-6E356706F49B}"/>
                    </a:ext>
                  </a:extLst>
                </p:cNvPr>
                <p:cNvSpPr>
                  <a:spLocks/>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2" name="Freeform 1336">
                  <a:extLst>
                    <a:ext uri="{FF2B5EF4-FFF2-40B4-BE49-F238E27FC236}">
                      <a16:creationId xmlns:a16="http://schemas.microsoft.com/office/drawing/2014/main" id="{60E82C09-1BC6-430F-97EB-8705FD8C7E67}"/>
                    </a:ext>
                  </a:extLst>
                </p:cNvPr>
                <p:cNvSpPr>
                  <a:spLocks/>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3" name="Freeform 1337">
                  <a:extLst>
                    <a:ext uri="{FF2B5EF4-FFF2-40B4-BE49-F238E27FC236}">
                      <a16:creationId xmlns:a16="http://schemas.microsoft.com/office/drawing/2014/main" id="{3C981790-A666-4B1B-A46B-7BC2A451E48F}"/>
                    </a:ext>
                  </a:extLst>
                </p:cNvPr>
                <p:cNvSpPr>
                  <a:spLocks/>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4" name="Freeform 1338">
                  <a:extLst>
                    <a:ext uri="{FF2B5EF4-FFF2-40B4-BE49-F238E27FC236}">
                      <a16:creationId xmlns:a16="http://schemas.microsoft.com/office/drawing/2014/main" id="{FBE1FE99-4445-499B-A020-B0BC0EE6D52B}"/>
                    </a:ext>
                  </a:extLst>
                </p:cNvPr>
                <p:cNvSpPr>
                  <a:spLocks/>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5" name="Freeform 1339">
                  <a:extLst>
                    <a:ext uri="{FF2B5EF4-FFF2-40B4-BE49-F238E27FC236}">
                      <a16:creationId xmlns:a16="http://schemas.microsoft.com/office/drawing/2014/main" id="{BD1D12A5-D083-422F-9AF3-7DEE9C37823D}"/>
                    </a:ext>
                  </a:extLst>
                </p:cNvPr>
                <p:cNvSpPr>
                  <a:spLocks/>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6" name="Freeform 1340">
                  <a:extLst>
                    <a:ext uri="{FF2B5EF4-FFF2-40B4-BE49-F238E27FC236}">
                      <a16:creationId xmlns:a16="http://schemas.microsoft.com/office/drawing/2014/main" id="{D52F869B-4904-4AF3-B120-D50DCA0E3B5B}"/>
                    </a:ext>
                  </a:extLst>
                </p:cNvPr>
                <p:cNvSpPr>
                  <a:spLocks/>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7" name="Freeform 1341">
                  <a:extLst>
                    <a:ext uri="{FF2B5EF4-FFF2-40B4-BE49-F238E27FC236}">
                      <a16:creationId xmlns:a16="http://schemas.microsoft.com/office/drawing/2014/main" id="{CD34FE63-4FA4-4087-8BA5-6F0FE7DF46C7}"/>
                    </a:ext>
                  </a:extLst>
                </p:cNvPr>
                <p:cNvSpPr>
                  <a:spLocks/>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8" name="Freeform 1342">
                  <a:extLst>
                    <a:ext uri="{FF2B5EF4-FFF2-40B4-BE49-F238E27FC236}">
                      <a16:creationId xmlns:a16="http://schemas.microsoft.com/office/drawing/2014/main" id="{724E5843-6138-4EF1-9137-4F3AE43A2A2B}"/>
                    </a:ext>
                  </a:extLst>
                </p:cNvPr>
                <p:cNvSpPr>
                  <a:spLocks/>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9" name="Freeform 1343">
                  <a:extLst>
                    <a:ext uri="{FF2B5EF4-FFF2-40B4-BE49-F238E27FC236}">
                      <a16:creationId xmlns:a16="http://schemas.microsoft.com/office/drawing/2014/main" id="{321C9BFB-835B-4B09-A6A1-554D443AC570}"/>
                    </a:ext>
                  </a:extLst>
                </p:cNvPr>
                <p:cNvSpPr>
                  <a:spLocks/>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0" name="Freeform 1344">
                  <a:extLst>
                    <a:ext uri="{FF2B5EF4-FFF2-40B4-BE49-F238E27FC236}">
                      <a16:creationId xmlns:a16="http://schemas.microsoft.com/office/drawing/2014/main" id="{FA3979F6-ABD1-44CC-96B1-B7D1855C7A5E}"/>
                    </a:ext>
                  </a:extLst>
                </p:cNvPr>
                <p:cNvSpPr>
                  <a:spLocks/>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1" name="Freeform 1345">
                  <a:extLst>
                    <a:ext uri="{FF2B5EF4-FFF2-40B4-BE49-F238E27FC236}">
                      <a16:creationId xmlns:a16="http://schemas.microsoft.com/office/drawing/2014/main" id="{9AB1173C-58BF-4A86-A3E1-E09EFCBD63C7}"/>
                    </a:ext>
                  </a:extLst>
                </p:cNvPr>
                <p:cNvSpPr>
                  <a:spLocks/>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2" name="Freeform 1346">
                  <a:extLst>
                    <a:ext uri="{FF2B5EF4-FFF2-40B4-BE49-F238E27FC236}">
                      <a16:creationId xmlns:a16="http://schemas.microsoft.com/office/drawing/2014/main" id="{AFEBEB5F-AC64-4CD2-8168-1C16E06E662B}"/>
                    </a:ext>
                  </a:extLst>
                </p:cNvPr>
                <p:cNvSpPr>
                  <a:spLocks/>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3" name="Freeform 1347">
                  <a:extLst>
                    <a:ext uri="{FF2B5EF4-FFF2-40B4-BE49-F238E27FC236}">
                      <a16:creationId xmlns:a16="http://schemas.microsoft.com/office/drawing/2014/main" id="{A87D745F-92D9-4783-9B45-866AFF7C0EF1}"/>
                    </a:ext>
                  </a:extLst>
                </p:cNvPr>
                <p:cNvSpPr>
                  <a:spLocks/>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4" name="Freeform 1348">
                  <a:extLst>
                    <a:ext uri="{FF2B5EF4-FFF2-40B4-BE49-F238E27FC236}">
                      <a16:creationId xmlns:a16="http://schemas.microsoft.com/office/drawing/2014/main" id="{D3A387AD-E3CE-4BA3-963E-269EDE52F9B9}"/>
                    </a:ext>
                  </a:extLst>
                </p:cNvPr>
                <p:cNvSpPr>
                  <a:spLocks/>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5" name="Freeform 1349">
                  <a:extLst>
                    <a:ext uri="{FF2B5EF4-FFF2-40B4-BE49-F238E27FC236}">
                      <a16:creationId xmlns:a16="http://schemas.microsoft.com/office/drawing/2014/main" id="{43927C5E-FA54-4D52-A0D3-497B73103FF9}"/>
                    </a:ext>
                  </a:extLst>
                </p:cNvPr>
                <p:cNvSpPr>
                  <a:spLocks/>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6" name="Freeform 1350">
                  <a:extLst>
                    <a:ext uri="{FF2B5EF4-FFF2-40B4-BE49-F238E27FC236}">
                      <a16:creationId xmlns:a16="http://schemas.microsoft.com/office/drawing/2014/main" id="{CAC672A7-A89E-42C3-BA8C-862DDBC593D2}"/>
                    </a:ext>
                  </a:extLst>
                </p:cNvPr>
                <p:cNvSpPr>
                  <a:spLocks/>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7" name="Freeform 1351">
                  <a:extLst>
                    <a:ext uri="{FF2B5EF4-FFF2-40B4-BE49-F238E27FC236}">
                      <a16:creationId xmlns:a16="http://schemas.microsoft.com/office/drawing/2014/main" id="{295ECDF2-1EF3-425C-BC92-EA57B27A93D8}"/>
                    </a:ext>
                  </a:extLst>
                </p:cNvPr>
                <p:cNvSpPr>
                  <a:spLocks/>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8" name="Freeform 1352">
                  <a:extLst>
                    <a:ext uri="{FF2B5EF4-FFF2-40B4-BE49-F238E27FC236}">
                      <a16:creationId xmlns:a16="http://schemas.microsoft.com/office/drawing/2014/main" id="{005DD6DE-9B22-4179-ACF9-22E2905004B9}"/>
                    </a:ext>
                  </a:extLst>
                </p:cNvPr>
                <p:cNvSpPr>
                  <a:spLocks/>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9" name="Freeform 1353">
                  <a:extLst>
                    <a:ext uri="{FF2B5EF4-FFF2-40B4-BE49-F238E27FC236}">
                      <a16:creationId xmlns:a16="http://schemas.microsoft.com/office/drawing/2014/main" id="{A6F2AD2B-C3B4-4ED8-8550-67DE11D64E22}"/>
                    </a:ext>
                  </a:extLst>
                </p:cNvPr>
                <p:cNvSpPr>
                  <a:spLocks/>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0" name="Freeform 1354">
                  <a:extLst>
                    <a:ext uri="{FF2B5EF4-FFF2-40B4-BE49-F238E27FC236}">
                      <a16:creationId xmlns:a16="http://schemas.microsoft.com/office/drawing/2014/main" id="{027DF3AA-B666-4239-84AF-E5F7C2C56F1B}"/>
                    </a:ext>
                  </a:extLst>
                </p:cNvPr>
                <p:cNvSpPr>
                  <a:spLocks/>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1" name="Freeform 1355">
                  <a:extLst>
                    <a:ext uri="{FF2B5EF4-FFF2-40B4-BE49-F238E27FC236}">
                      <a16:creationId xmlns:a16="http://schemas.microsoft.com/office/drawing/2014/main" id="{4989B947-4839-445D-A5F0-81AF7A896A71}"/>
                    </a:ext>
                  </a:extLst>
                </p:cNvPr>
                <p:cNvSpPr>
                  <a:spLocks/>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2" name="Freeform 1356">
                  <a:extLst>
                    <a:ext uri="{FF2B5EF4-FFF2-40B4-BE49-F238E27FC236}">
                      <a16:creationId xmlns:a16="http://schemas.microsoft.com/office/drawing/2014/main" id="{3D1FCDC7-96F5-4A71-A1FE-553BC7740860}"/>
                    </a:ext>
                  </a:extLst>
                </p:cNvPr>
                <p:cNvSpPr>
                  <a:spLocks/>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3" name="Freeform 1357">
                  <a:extLst>
                    <a:ext uri="{FF2B5EF4-FFF2-40B4-BE49-F238E27FC236}">
                      <a16:creationId xmlns:a16="http://schemas.microsoft.com/office/drawing/2014/main" id="{0C59F976-CB66-4009-9224-2C111FE76728}"/>
                    </a:ext>
                  </a:extLst>
                </p:cNvPr>
                <p:cNvSpPr>
                  <a:spLocks/>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4" name="Freeform 1358">
                  <a:extLst>
                    <a:ext uri="{FF2B5EF4-FFF2-40B4-BE49-F238E27FC236}">
                      <a16:creationId xmlns:a16="http://schemas.microsoft.com/office/drawing/2014/main" id="{87D0DFA2-4CBE-4A0C-9744-4ED2300A61D7}"/>
                    </a:ext>
                  </a:extLst>
                </p:cNvPr>
                <p:cNvSpPr>
                  <a:spLocks/>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5" name="Freeform 1359">
                  <a:extLst>
                    <a:ext uri="{FF2B5EF4-FFF2-40B4-BE49-F238E27FC236}">
                      <a16:creationId xmlns:a16="http://schemas.microsoft.com/office/drawing/2014/main" id="{148B819B-690E-444C-B0EF-8FA79A97960E}"/>
                    </a:ext>
                  </a:extLst>
                </p:cNvPr>
                <p:cNvSpPr>
                  <a:spLocks/>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6" name="Freeform 1360">
                  <a:extLst>
                    <a:ext uri="{FF2B5EF4-FFF2-40B4-BE49-F238E27FC236}">
                      <a16:creationId xmlns:a16="http://schemas.microsoft.com/office/drawing/2014/main" id="{76ECD73F-3379-4F69-821A-621BF48669A9}"/>
                    </a:ext>
                  </a:extLst>
                </p:cNvPr>
                <p:cNvSpPr>
                  <a:spLocks/>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7" name="Freeform 1361">
                  <a:extLst>
                    <a:ext uri="{FF2B5EF4-FFF2-40B4-BE49-F238E27FC236}">
                      <a16:creationId xmlns:a16="http://schemas.microsoft.com/office/drawing/2014/main" id="{C0619EF4-D8E0-4285-9B22-673F5FE76E0B}"/>
                    </a:ext>
                  </a:extLst>
                </p:cNvPr>
                <p:cNvSpPr>
                  <a:spLocks/>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8" name="Freeform 1362">
                  <a:extLst>
                    <a:ext uri="{FF2B5EF4-FFF2-40B4-BE49-F238E27FC236}">
                      <a16:creationId xmlns:a16="http://schemas.microsoft.com/office/drawing/2014/main" id="{DA28E940-70A2-4BBD-A39A-C5157BBC1F37}"/>
                    </a:ext>
                  </a:extLst>
                </p:cNvPr>
                <p:cNvSpPr>
                  <a:spLocks/>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9" name="Freeform 1363">
                  <a:extLst>
                    <a:ext uri="{FF2B5EF4-FFF2-40B4-BE49-F238E27FC236}">
                      <a16:creationId xmlns:a16="http://schemas.microsoft.com/office/drawing/2014/main" id="{498013F1-1CAE-45D6-8F37-606430621C6B}"/>
                    </a:ext>
                  </a:extLst>
                </p:cNvPr>
                <p:cNvSpPr>
                  <a:spLocks/>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0" name="Freeform 1364">
                  <a:extLst>
                    <a:ext uri="{FF2B5EF4-FFF2-40B4-BE49-F238E27FC236}">
                      <a16:creationId xmlns:a16="http://schemas.microsoft.com/office/drawing/2014/main" id="{854E74BE-FDFE-408B-A6A0-93E335F81C39}"/>
                    </a:ext>
                  </a:extLst>
                </p:cNvPr>
                <p:cNvSpPr>
                  <a:spLocks/>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1" name="Freeform 1365">
                  <a:extLst>
                    <a:ext uri="{FF2B5EF4-FFF2-40B4-BE49-F238E27FC236}">
                      <a16:creationId xmlns:a16="http://schemas.microsoft.com/office/drawing/2014/main" id="{BDAA53A3-78EA-4034-85E9-C2CB0999C04E}"/>
                    </a:ext>
                  </a:extLst>
                </p:cNvPr>
                <p:cNvSpPr>
                  <a:spLocks/>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2" name="Freeform 1366">
                  <a:extLst>
                    <a:ext uri="{FF2B5EF4-FFF2-40B4-BE49-F238E27FC236}">
                      <a16:creationId xmlns:a16="http://schemas.microsoft.com/office/drawing/2014/main" id="{D22FEAC8-0A02-4D20-949D-24E02787DF40}"/>
                    </a:ext>
                  </a:extLst>
                </p:cNvPr>
                <p:cNvSpPr>
                  <a:spLocks/>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3" name="Freeform 1367">
                  <a:extLst>
                    <a:ext uri="{FF2B5EF4-FFF2-40B4-BE49-F238E27FC236}">
                      <a16:creationId xmlns:a16="http://schemas.microsoft.com/office/drawing/2014/main" id="{997E3C5D-50C1-4B25-B4D6-23F2D083AFDD}"/>
                    </a:ext>
                  </a:extLst>
                </p:cNvPr>
                <p:cNvSpPr>
                  <a:spLocks/>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4" name="Freeform 1368">
                  <a:extLst>
                    <a:ext uri="{FF2B5EF4-FFF2-40B4-BE49-F238E27FC236}">
                      <a16:creationId xmlns:a16="http://schemas.microsoft.com/office/drawing/2014/main" id="{AD051ACF-48CD-4544-A51B-5F40F7E879A3}"/>
                    </a:ext>
                  </a:extLst>
                </p:cNvPr>
                <p:cNvSpPr>
                  <a:spLocks/>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5" name="Freeform 1369">
                  <a:extLst>
                    <a:ext uri="{FF2B5EF4-FFF2-40B4-BE49-F238E27FC236}">
                      <a16:creationId xmlns:a16="http://schemas.microsoft.com/office/drawing/2014/main" id="{42B42E55-C870-4AC2-A84D-BDEC1A39C85B}"/>
                    </a:ext>
                  </a:extLst>
                </p:cNvPr>
                <p:cNvSpPr>
                  <a:spLocks/>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6" name="Freeform 1370">
                  <a:extLst>
                    <a:ext uri="{FF2B5EF4-FFF2-40B4-BE49-F238E27FC236}">
                      <a16:creationId xmlns:a16="http://schemas.microsoft.com/office/drawing/2014/main" id="{FF6AA24F-2331-42ED-BC59-FEA55EF8B4E1}"/>
                    </a:ext>
                  </a:extLst>
                </p:cNvPr>
                <p:cNvSpPr>
                  <a:spLocks/>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7" name="Freeform 1371">
                  <a:extLst>
                    <a:ext uri="{FF2B5EF4-FFF2-40B4-BE49-F238E27FC236}">
                      <a16:creationId xmlns:a16="http://schemas.microsoft.com/office/drawing/2014/main" id="{32E6A913-D56A-4605-A76D-51F46BAED4BC}"/>
                    </a:ext>
                  </a:extLst>
                </p:cNvPr>
                <p:cNvSpPr>
                  <a:spLocks/>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8" name="Freeform 1372">
                  <a:extLst>
                    <a:ext uri="{FF2B5EF4-FFF2-40B4-BE49-F238E27FC236}">
                      <a16:creationId xmlns:a16="http://schemas.microsoft.com/office/drawing/2014/main" id="{6D25DB5B-F3CE-405B-9EF0-7ED34FB57D40}"/>
                    </a:ext>
                  </a:extLst>
                </p:cNvPr>
                <p:cNvSpPr>
                  <a:spLocks/>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9" name="Freeform 1373">
                  <a:extLst>
                    <a:ext uri="{FF2B5EF4-FFF2-40B4-BE49-F238E27FC236}">
                      <a16:creationId xmlns:a16="http://schemas.microsoft.com/office/drawing/2014/main" id="{2C4DE003-98F6-46B3-A8C3-BD6CDD78F8DE}"/>
                    </a:ext>
                  </a:extLst>
                </p:cNvPr>
                <p:cNvSpPr>
                  <a:spLocks/>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0" name="Freeform 1374">
                  <a:extLst>
                    <a:ext uri="{FF2B5EF4-FFF2-40B4-BE49-F238E27FC236}">
                      <a16:creationId xmlns:a16="http://schemas.microsoft.com/office/drawing/2014/main" id="{354AF9A3-9744-40B7-BE64-A1D7C45C770A}"/>
                    </a:ext>
                  </a:extLst>
                </p:cNvPr>
                <p:cNvSpPr>
                  <a:spLocks/>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1" name="Freeform 1375">
                  <a:extLst>
                    <a:ext uri="{FF2B5EF4-FFF2-40B4-BE49-F238E27FC236}">
                      <a16:creationId xmlns:a16="http://schemas.microsoft.com/office/drawing/2014/main" id="{7E68A39E-05FD-48D7-B271-56027AC19A4A}"/>
                    </a:ext>
                  </a:extLst>
                </p:cNvPr>
                <p:cNvSpPr>
                  <a:spLocks/>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2" name="Freeform 1376">
                  <a:extLst>
                    <a:ext uri="{FF2B5EF4-FFF2-40B4-BE49-F238E27FC236}">
                      <a16:creationId xmlns:a16="http://schemas.microsoft.com/office/drawing/2014/main" id="{C62E28FB-B82B-4220-A07D-0B1F4EF49FF1}"/>
                    </a:ext>
                  </a:extLst>
                </p:cNvPr>
                <p:cNvSpPr>
                  <a:spLocks/>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3" name="Freeform 1377">
                  <a:extLst>
                    <a:ext uri="{FF2B5EF4-FFF2-40B4-BE49-F238E27FC236}">
                      <a16:creationId xmlns:a16="http://schemas.microsoft.com/office/drawing/2014/main" id="{E466BA4A-32EC-42C5-ACC5-281F2E8975E1}"/>
                    </a:ext>
                  </a:extLst>
                </p:cNvPr>
                <p:cNvSpPr>
                  <a:spLocks/>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4" name="Freeform 1378">
                  <a:extLst>
                    <a:ext uri="{FF2B5EF4-FFF2-40B4-BE49-F238E27FC236}">
                      <a16:creationId xmlns:a16="http://schemas.microsoft.com/office/drawing/2014/main" id="{B2A0E4A3-6E37-4AFF-BF05-53D76259A8CC}"/>
                    </a:ext>
                  </a:extLst>
                </p:cNvPr>
                <p:cNvSpPr>
                  <a:spLocks/>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5" name="Freeform 1379">
                  <a:extLst>
                    <a:ext uri="{FF2B5EF4-FFF2-40B4-BE49-F238E27FC236}">
                      <a16:creationId xmlns:a16="http://schemas.microsoft.com/office/drawing/2014/main" id="{FCCF3C75-B46D-4CB1-AA2E-7A66541DB79A}"/>
                    </a:ext>
                  </a:extLst>
                </p:cNvPr>
                <p:cNvSpPr>
                  <a:spLocks/>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6" name="Freeform 1380">
                  <a:extLst>
                    <a:ext uri="{FF2B5EF4-FFF2-40B4-BE49-F238E27FC236}">
                      <a16:creationId xmlns:a16="http://schemas.microsoft.com/office/drawing/2014/main" id="{8C4D0435-7F97-4A31-A644-3DE2717A10BD}"/>
                    </a:ext>
                  </a:extLst>
                </p:cNvPr>
                <p:cNvSpPr>
                  <a:spLocks/>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7" name="Freeform 1381">
                  <a:extLst>
                    <a:ext uri="{FF2B5EF4-FFF2-40B4-BE49-F238E27FC236}">
                      <a16:creationId xmlns:a16="http://schemas.microsoft.com/office/drawing/2014/main" id="{11FECF5A-725A-4B5E-ADCE-81CA5CFC6A4C}"/>
                    </a:ext>
                  </a:extLst>
                </p:cNvPr>
                <p:cNvSpPr>
                  <a:spLocks/>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8" name="Freeform 1382">
                  <a:extLst>
                    <a:ext uri="{FF2B5EF4-FFF2-40B4-BE49-F238E27FC236}">
                      <a16:creationId xmlns:a16="http://schemas.microsoft.com/office/drawing/2014/main" id="{0DD609D2-87EF-4F9A-B76D-D6C2C46DE2DA}"/>
                    </a:ext>
                  </a:extLst>
                </p:cNvPr>
                <p:cNvSpPr>
                  <a:spLocks/>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9" name="Freeform 1383">
                  <a:extLst>
                    <a:ext uri="{FF2B5EF4-FFF2-40B4-BE49-F238E27FC236}">
                      <a16:creationId xmlns:a16="http://schemas.microsoft.com/office/drawing/2014/main" id="{BB929202-56F1-4C3B-93A9-B18F245CF04C}"/>
                    </a:ext>
                  </a:extLst>
                </p:cNvPr>
                <p:cNvSpPr>
                  <a:spLocks/>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0" name="Freeform 1384">
                  <a:extLst>
                    <a:ext uri="{FF2B5EF4-FFF2-40B4-BE49-F238E27FC236}">
                      <a16:creationId xmlns:a16="http://schemas.microsoft.com/office/drawing/2014/main" id="{7F0A3D3A-64E1-4D12-98C9-263137A4EA07}"/>
                    </a:ext>
                  </a:extLst>
                </p:cNvPr>
                <p:cNvSpPr>
                  <a:spLocks/>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1" name="Freeform 1385">
                  <a:extLst>
                    <a:ext uri="{FF2B5EF4-FFF2-40B4-BE49-F238E27FC236}">
                      <a16:creationId xmlns:a16="http://schemas.microsoft.com/office/drawing/2014/main" id="{991CEB5C-426F-40B3-93B8-DC77D305EBF3}"/>
                    </a:ext>
                  </a:extLst>
                </p:cNvPr>
                <p:cNvSpPr>
                  <a:spLocks/>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2" name="Freeform 1386">
                  <a:extLst>
                    <a:ext uri="{FF2B5EF4-FFF2-40B4-BE49-F238E27FC236}">
                      <a16:creationId xmlns:a16="http://schemas.microsoft.com/office/drawing/2014/main" id="{46E53665-AF18-44F7-907E-F55C8B049E0C}"/>
                    </a:ext>
                  </a:extLst>
                </p:cNvPr>
                <p:cNvSpPr>
                  <a:spLocks/>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3" name="Freeform 1387">
                  <a:extLst>
                    <a:ext uri="{FF2B5EF4-FFF2-40B4-BE49-F238E27FC236}">
                      <a16:creationId xmlns:a16="http://schemas.microsoft.com/office/drawing/2014/main" id="{669B870A-1C99-416B-9DB0-2775035FAA21}"/>
                    </a:ext>
                  </a:extLst>
                </p:cNvPr>
                <p:cNvSpPr>
                  <a:spLocks/>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4" name="Freeform 1388">
                  <a:extLst>
                    <a:ext uri="{FF2B5EF4-FFF2-40B4-BE49-F238E27FC236}">
                      <a16:creationId xmlns:a16="http://schemas.microsoft.com/office/drawing/2014/main" id="{4D5A5C23-7E60-436A-A061-1E6EF9497518}"/>
                    </a:ext>
                  </a:extLst>
                </p:cNvPr>
                <p:cNvSpPr>
                  <a:spLocks/>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5" name="Freeform 1389">
                  <a:extLst>
                    <a:ext uri="{FF2B5EF4-FFF2-40B4-BE49-F238E27FC236}">
                      <a16:creationId xmlns:a16="http://schemas.microsoft.com/office/drawing/2014/main" id="{50C8894D-2E9C-4EC5-A697-26FFBC58F57B}"/>
                    </a:ext>
                  </a:extLst>
                </p:cNvPr>
                <p:cNvSpPr>
                  <a:spLocks/>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6" name="Freeform 1390">
                  <a:extLst>
                    <a:ext uri="{FF2B5EF4-FFF2-40B4-BE49-F238E27FC236}">
                      <a16:creationId xmlns:a16="http://schemas.microsoft.com/office/drawing/2014/main" id="{715FF9E1-1B8C-47F6-87EF-6BA684F36DF8}"/>
                    </a:ext>
                  </a:extLst>
                </p:cNvPr>
                <p:cNvSpPr>
                  <a:spLocks/>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7" name="Freeform 1391">
                  <a:extLst>
                    <a:ext uri="{FF2B5EF4-FFF2-40B4-BE49-F238E27FC236}">
                      <a16:creationId xmlns:a16="http://schemas.microsoft.com/office/drawing/2014/main" id="{652CF31F-B6BC-4D5B-86EF-446B66EBF876}"/>
                    </a:ext>
                  </a:extLst>
                </p:cNvPr>
                <p:cNvSpPr>
                  <a:spLocks/>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8" name="Freeform 1392">
                  <a:extLst>
                    <a:ext uri="{FF2B5EF4-FFF2-40B4-BE49-F238E27FC236}">
                      <a16:creationId xmlns:a16="http://schemas.microsoft.com/office/drawing/2014/main" id="{457C0F74-7079-49B8-BF15-05E68BAC88D3}"/>
                    </a:ext>
                  </a:extLst>
                </p:cNvPr>
                <p:cNvSpPr>
                  <a:spLocks/>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9" name="Freeform 1393">
                  <a:extLst>
                    <a:ext uri="{FF2B5EF4-FFF2-40B4-BE49-F238E27FC236}">
                      <a16:creationId xmlns:a16="http://schemas.microsoft.com/office/drawing/2014/main" id="{ED5004C1-6365-4778-95C0-F8DE30C9564F}"/>
                    </a:ext>
                  </a:extLst>
                </p:cNvPr>
                <p:cNvSpPr>
                  <a:spLocks/>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0" name="Freeform 1394">
                  <a:extLst>
                    <a:ext uri="{FF2B5EF4-FFF2-40B4-BE49-F238E27FC236}">
                      <a16:creationId xmlns:a16="http://schemas.microsoft.com/office/drawing/2014/main" id="{93F02150-8689-4AB9-920A-235909E089B8}"/>
                    </a:ext>
                  </a:extLst>
                </p:cNvPr>
                <p:cNvSpPr>
                  <a:spLocks/>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1" name="Freeform 1395">
                  <a:extLst>
                    <a:ext uri="{FF2B5EF4-FFF2-40B4-BE49-F238E27FC236}">
                      <a16:creationId xmlns:a16="http://schemas.microsoft.com/office/drawing/2014/main" id="{B787BF07-62F4-49C0-9DE6-E299E49A1CC7}"/>
                    </a:ext>
                  </a:extLst>
                </p:cNvPr>
                <p:cNvSpPr>
                  <a:spLocks/>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2" name="Freeform 1396">
                  <a:extLst>
                    <a:ext uri="{FF2B5EF4-FFF2-40B4-BE49-F238E27FC236}">
                      <a16:creationId xmlns:a16="http://schemas.microsoft.com/office/drawing/2014/main" id="{FC734B8E-8928-460F-A3DE-F30956371569}"/>
                    </a:ext>
                  </a:extLst>
                </p:cNvPr>
                <p:cNvSpPr>
                  <a:spLocks/>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3" name="Freeform 1397">
                  <a:extLst>
                    <a:ext uri="{FF2B5EF4-FFF2-40B4-BE49-F238E27FC236}">
                      <a16:creationId xmlns:a16="http://schemas.microsoft.com/office/drawing/2014/main" id="{91F87EB8-17BF-414C-92DE-54EF9859C74D}"/>
                    </a:ext>
                  </a:extLst>
                </p:cNvPr>
                <p:cNvSpPr>
                  <a:spLocks/>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4" name="Freeform 1398">
                  <a:extLst>
                    <a:ext uri="{FF2B5EF4-FFF2-40B4-BE49-F238E27FC236}">
                      <a16:creationId xmlns:a16="http://schemas.microsoft.com/office/drawing/2014/main" id="{F022EEA5-DDF6-4025-B094-652E00431FAC}"/>
                    </a:ext>
                  </a:extLst>
                </p:cNvPr>
                <p:cNvSpPr>
                  <a:spLocks/>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5" name="Freeform 1399">
                  <a:extLst>
                    <a:ext uri="{FF2B5EF4-FFF2-40B4-BE49-F238E27FC236}">
                      <a16:creationId xmlns:a16="http://schemas.microsoft.com/office/drawing/2014/main" id="{CC75DE7A-262E-435D-BE22-10F6F0405EE9}"/>
                    </a:ext>
                  </a:extLst>
                </p:cNvPr>
                <p:cNvSpPr>
                  <a:spLocks/>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6" name="Freeform 1400">
                  <a:extLst>
                    <a:ext uri="{FF2B5EF4-FFF2-40B4-BE49-F238E27FC236}">
                      <a16:creationId xmlns:a16="http://schemas.microsoft.com/office/drawing/2014/main" id="{0EDA5DD2-00DF-4AA1-96C7-121EA6B27A0B}"/>
                    </a:ext>
                  </a:extLst>
                </p:cNvPr>
                <p:cNvSpPr>
                  <a:spLocks/>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7" name="Freeform 1401">
                  <a:extLst>
                    <a:ext uri="{FF2B5EF4-FFF2-40B4-BE49-F238E27FC236}">
                      <a16:creationId xmlns:a16="http://schemas.microsoft.com/office/drawing/2014/main" id="{41B40DD0-D988-4B84-9996-4F69B7FF4D4D}"/>
                    </a:ext>
                  </a:extLst>
                </p:cNvPr>
                <p:cNvSpPr>
                  <a:spLocks/>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8" name="Freeform 1402">
                  <a:extLst>
                    <a:ext uri="{FF2B5EF4-FFF2-40B4-BE49-F238E27FC236}">
                      <a16:creationId xmlns:a16="http://schemas.microsoft.com/office/drawing/2014/main" id="{AE07E81A-1333-4FAC-9C07-A7AD2A093A03}"/>
                    </a:ext>
                  </a:extLst>
                </p:cNvPr>
                <p:cNvSpPr>
                  <a:spLocks/>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9" name="Freeform 1403">
                  <a:extLst>
                    <a:ext uri="{FF2B5EF4-FFF2-40B4-BE49-F238E27FC236}">
                      <a16:creationId xmlns:a16="http://schemas.microsoft.com/office/drawing/2014/main" id="{AE4F550B-C66E-43A7-B105-0718D03EDF1D}"/>
                    </a:ext>
                  </a:extLst>
                </p:cNvPr>
                <p:cNvSpPr>
                  <a:spLocks/>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0" name="Freeform 1404">
                  <a:extLst>
                    <a:ext uri="{FF2B5EF4-FFF2-40B4-BE49-F238E27FC236}">
                      <a16:creationId xmlns:a16="http://schemas.microsoft.com/office/drawing/2014/main" id="{82FC1521-3123-4289-83BD-00DB290E22A2}"/>
                    </a:ext>
                  </a:extLst>
                </p:cNvPr>
                <p:cNvSpPr>
                  <a:spLocks/>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1" name="Freeform 1405">
                  <a:extLst>
                    <a:ext uri="{FF2B5EF4-FFF2-40B4-BE49-F238E27FC236}">
                      <a16:creationId xmlns:a16="http://schemas.microsoft.com/office/drawing/2014/main" id="{801F4DBD-1964-4A8C-A8B9-7DC90627D2A5}"/>
                    </a:ext>
                  </a:extLst>
                </p:cNvPr>
                <p:cNvSpPr>
                  <a:spLocks/>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2" name="Freeform 1406">
                  <a:extLst>
                    <a:ext uri="{FF2B5EF4-FFF2-40B4-BE49-F238E27FC236}">
                      <a16:creationId xmlns:a16="http://schemas.microsoft.com/office/drawing/2014/main" id="{39C955AF-800B-4FC5-B168-72F10E09F9F3}"/>
                    </a:ext>
                  </a:extLst>
                </p:cNvPr>
                <p:cNvSpPr>
                  <a:spLocks/>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3" name="Freeform 1407">
                  <a:extLst>
                    <a:ext uri="{FF2B5EF4-FFF2-40B4-BE49-F238E27FC236}">
                      <a16:creationId xmlns:a16="http://schemas.microsoft.com/office/drawing/2014/main" id="{36723734-8BB2-40AE-968E-C4B8B767794C}"/>
                    </a:ext>
                  </a:extLst>
                </p:cNvPr>
                <p:cNvSpPr>
                  <a:spLocks/>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4" name="Freeform 1408">
                  <a:extLst>
                    <a:ext uri="{FF2B5EF4-FFF2-40B4-BE49-F238E27FC236}">
                      <a16:creationId xmlns:a16="http://schemas.microsoft.com/office/drawing/2014/main" id="{9E9C80E3-8658-4101-8D07-1CAF52000242}"/>
                    </a:ext>
                  </a:extLst>
                </p:cNvPr>
                <p:cNvSpPr>
                  <a:spLocks/>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5" name="Freeform 1409">
                  <a:extLst>
                    <a:ext uri="{FF2B5EF4-FFF2-40B4-BE49-F238E27FC236}">
                      <a16:creationId xmlns:a16="http://schemas.microsoft.com/office/drawing/2014/main" id="{07B9BD54-7DA0-4D63-9D73-4B395AEF9535}"/>
                    </a:ext>
                  </a:extLst>
                </p:cNvPr>
                <p:cNvSpPr>
                  <a:spLocks/>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6" name="Freeform 1410">
                  <a:extLst>
                    <a:ext uri="{FF2B5EF4-FFF2-40B4-BE49-F238E27FC236}">
                      <a16:creationId xmlns:a16="http://schemas.microsoft.com/office/drawing/2014/main" id="{7ED1A0A0-51E0-4FEB-BFB2-BA086A807B94}"/>
                    </a:ext>
                  </a:extLst>
                </p:cNvPr>
                <p:cNvSpPr>
                  <a:spLocks/>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7" name="Freeform 1411">
                  <a:extLst>
                    <a:ext uri="{FF2B5EF4-FFF2-40B4-BE49-F238E27FC236}">
                      <a16:creationId xmlns:a16="http://schemas.microsoft.com/office/drawing/2014/main" id="{9CAF4E9B-FD09-4A51-8FE3-31693AD0F763}"/>
                    </a:ext>
                  </a:extLst>
                </p:cNvPr>
                <p:cNvSpPr>
                  <a:spLocks/>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8" name="Freeform 1412">
                  <a:extLst>
                    <a:ext uri="{FF2B5EF4-FFF2-40B4-BE49-F238E27FC236}">
                      <a16:creationId xmlns:a16="http://schemas.microsoft.com/office/drawing/2014/main" id="{CFCE7702-6326-42EF-AF35-D085C2A65747}"/>
                    </a:ext>
                  </a:extLst>
                </p:cNvPr>
                <p:cNvSpPr>
                  <a:spLocks/>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9" name="Oval 1413">
                  <a:extLst>
                    <a:ext uri="{FF2B5EF4-FFF2-40B4-BE49-F238E27FC236}">
                      <a16:creationId xmlns:a16="http://schemas.microsoft.com/office/drawing/2014/main" id="{F29E32AB-1D1A-4FCA-B40C-78B66F6CC9FA}"/>
                    </a:ext>
                  </a:extLst>
                </p:cNvPr>
                <p:cNvSpPr>
                  <a:spLocks noChangeArrowheads="1"/>
                </p:cNvSpPr>
                <p:nvPr/>
              </p:nvSpPr>
              <p:spPr bwMode="auto">
                <a:xfrm>
                  <a:off x="1519" y="284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0" name="Freeform 1414">
                  <a:extLst>
                    <a:ext uri="{FF2B5EF4-FFF2-40B4-BE49-F238E27FC236}">
                      <a16:creationId xmlns:a16="http://schemas.microsoft.com/office/drawing/2014/main" id="{7A2B4C02-C200-4CDB-AB73-9EDE1526C716}"/>
                    </a:ext>
                  </a:extLst>
                </p:cNvPr>
                <p:cNvSpPr>
                  <a:spLocks/>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1" name="Freeform 1415">
                  <a:extLst>
                    <a:ext uri="{FF2B5EF4-FFF2-40B4-BE49-F238E27FC236}">
                      <a16:creationId xmlns:a16="http://schemas.microsoft.com/office/drawing/2014/main" id="{8941CE48-8C4E-4CE6-B13F-F0D86FD09523}"/>
                    </a:ext>
                  </a:extLst>
                </p:cNvPr>
                <p:cNvSpPr>
                  <a:spLocks/>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2" name="Freeform 1416">
                  <a:extLst>
                    <a:ext uri="{FF2B5EF4-FFF2-40B4-BE49-F238E27FC236}">
                      <a16:creationId xmlns:a16="http://schemas.microsoft.com/office/drawing/2014/main" id="{9005D36C-CD2E-41EF-8FB6-115519D486C2}"/>
                    </a:ext>
                  </a:extLst>
                </p:cNvPr>
                <p:cNvSpPr>
                  <a:spLocks/>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3" name="Freeform 1417">
                  <a:extLst>
                    <a:ext uri="{FF2B5EF4-FFF2-40B4-BE49-F238E27FC236}">
                      <a16:creationId xmlns:a16="http://schemas.microsoft.com/office/drawing/2014/main" id="{60289A0C-CDA8-44AF-8E61-94623DEA6996}"/>
                    </a:ext>
                  </a:extLst>
                </p:cNvPr>
                <p:cNvSpPr>
                  <a:spLocks/>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4" name="Freeform 1418">
                  <a:extLst>
                    <a:ext uri="{FF2B5EF4-FFF2-40B4-BE49-F238E27FC236}">
                      <a16:creationId xmlns:a16="http://schemas.microsoft.com/office/drawing/2014/main" id="{F64B5A89-F85D-4D8B-9FFB-87C56DB4A1DB}"/>
                    </a:ext>
                  </a:extLst>
                </p:cNvPr>
                <p:cNvSpPr>
                  <a:spLocks/>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5" name="Freeform 1419">
                  <a:extLst>
                    <a:ext uri="{FF2B5EF4-FFF2-40B4-BE49-F238E27FC236}">
                      <a16:creationId xmlns:a16="http://schemas.microsoft.com/office/drawing/2014/main" id="{58315F43-5FE8-41A2-B88F-A1299CD34286}"/>
                    </a:ext>
                  </a:extLst>
                </p:cNvPr>
                <p:cNvSpPr>
                  <a:spLocks/>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6" name="Freeform 1420">
                  <a:extLst>
                    <a:ext uri="{FF2B5EF4-FFF2-40B4-BE49-F238E27FC236}">
                      <a16:creationId xmlns:a16="http://schemas.microsoft.com/office/drawing/2014/main" id="{94861902-9DBD-4ABC-8489-995773E0AA30}"/>
                    </a:ext>
                  </a:extLst>
                </p:cNvPr>
                <p:cNvSpPr>
                  <a:spLocks/>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7" name="Freeform 1421">
                  <a:extLst>
                    <a:ext uri="{FF2B5EF4-FFF2-40B4-BE49-F238E27FC236}">
                      <a16:creationId xmlns:a16="http://schemas.microsoft.com/office/drawing/2014/main" id="{11EF174A-8EFE-4655-A95D-DA23BDB90AC5}"/>
                    </a:ext>
                  </a:extLst>
                </p:cNvPr>
                <p:cNvSpPr>
                  <a:spLocks/>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8" name="Freeform 1422">
                  <a:extLst>
                    <a:ext uri="{FF2B5EF4-FFF2-40B4-BE49-F238E27FC236}">
                      <a16:creationId xmlns:a16="http://schemas.microsoft.com/office/drawing/2014/main" id="{D97B2837-F19E-4090-8B2A-0ABC3A9677B1}"/>
                    </a:ext>
                  </a:extLst>
                </p:cNvPr>
                <p:cNvSpPr>
                  <a:spLocks/>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9" name="Freeform 1423">
                  <a:extLst>
                    <a:ext uri="{FF2B5EF4-FFF2-40B4-BE49-F238E27FC236}">
                      <a16:creationId xmlns:a16="http://schemas.microsoft.com/office/drawing/2014/main" id="{299DF0FB-5E97-444C-A02A-2B0036AB54D6}"/>
                    </a:ext>
                  </a:extLst>
                </p:cNvPr>
                <p:cNvSpPr>
                  <a:spLocks/>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0" name="Freeform 1424">
                  <a:extLst>
                    <a:ext uri="{FF2B5EF4-FFF2-40B4-BE49-F238E27FC236}">
                      <a16:creationId xmlns:a16="http://schemas.microsoft.com/office/drawing/2014/main" id="{BF24087C-37E9-40BB-B23D-20802E8B23C6}"/>
                    </a:ext>
                  </a:extLst>
                </p:cNvPr>
                <p:cNvSpPr>
                  <a:spLocks/>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1" name="Freeform 1425">
                  <a:extLst>
                    <a:ext uri="{FF2B5EF4-FFF2-40B4-BE49-F238E27FC236}">
                      <a16:creationId xmlns:a16="http://schemas.microsoft.com/office/drawing/2014/main" id="{8CAE5271-793D-4637-ABA7-F038C1E9C1DB}"/>
                    </a:ext>
                  </a:extLst>
                </p:cNvPr>
                <p:cNvSpPr>
                  <a:spLocks/>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2" name="Freeform 1426">
                  <a:extLst>
                    <a:ext uri="{FF2B5EF4-FFF2-40B4-BE49-F238E27FC236}">
                      <a16:creationId xmlns:a16="http://schemas.microsoft.com/office/drawing/2014/main" id="{5DCC9958-55A3-4C64-AF45-FF4163A7CF59}"/>
                    </a:ext>
                  </a:extLst>
                </p:cNvPr>
                <p:cNvSpPr>
                  <a:spLocks/>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3" name="Freeform 1427">
                  <a:extLst>
                    <a:ext uri="{FF2B5EF4-FFF2-40B4-BE49-F238E27FC236}">
                      <a16:creationId xmlns:a16="http://schemas.microsoft.com/office/drawing/2014/main" id="{866B2AB3-D599-4B6E-9F83-96A9AB57ABE6}"/>
                    </a:ext>
                  </a:extLst>
                </p:cNvPr>
                <p:cNvSpPr>
                  <a:spLocks/>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4" name="Freeform 1428">
                  <a:extLst>
                    <a:ext uri="{FF2B5EF4-FFF2-40B4-BE49-F238E27FC236}">
                      <a16:creationId xmlns:a16="http://schemas.microsoft.com/office/drawing/2014/main" id="{82CC2306-F442-4F75-AECE-002ECB2A615A}"/>
                    </a:ext>
                  </a:extLst>
                </p:cNvPr>
                <p:cNvSpPr>
                  <a:spLocks/>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5" name="Freeform 1429">
                  <a:extLst>
                    <a:ext uri="{FF2B5EF4-FFF2-40B4-BE49-F238E27FC236}">
                      <a16:creationId xmlns:a16="http://schemas.microsoft.com/office/drawing/2014/main" id="{BEB5D51E-B738-4573-8AE9-78E09012DD11}"/>
                    </a:ext>
                  </a:extLst>
                </p:cNvPr>
                <p:cNvSpPr>
                  <a:spLocks/>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3" name="Group 1631">
                <a:extLst>
                  <a:ext uri="{FF2B5EF4-FFF2-40B4-BE49-F238E27FC236}">
                    <a16:creationId xmlns:a16="http://schemas.microsoft.com/office/drawing/2014/main" id="{A0364D06-641D-425B-AFF5-61BD3F08AB06}"/>
                  </a:ext>
                </a:extLst>
              </p:cNvPr>
              <p:cNvGrpSpPr>
                <a:grpSpLocks/>
              </p:cNvGrpSpPr>
              <p:nvPr/>
            </p:nvGrpSpPr>
            <p:grpSpPr bwMode="auto">
              <a:xfrm>
                <a:off x="1486" y="2617"/>
                <a:ext cx="558" cy="408"/>
                <a:chOff x="1486" y="2617"/>
                <a:chExt cx="558" cy="408"/>
              </a:xfrm>
              <a:grpFill/>
            </p:grpSpPr>
            <p:sp>
              <p:nvSpPr>
                <p:cNvPr id="666" name="Freeform 1431">
                  <a:extLst>
                    <a:ext uri="{FF2B5EF4-FFF2-40B4-BE49-F238E27FC236}">
                      <a16:creationId xmlns:a16="http://schemas.microsoft.com/office/drawing/2014/main" id="{2616F6A6-0472-4D6E-9A92-AFC5B8D1DD7A}"/>
                    </a:ext>
                  </a:extLst>
                </p:cNvPr>
                <p:cNvSpPr>
                  <a:spLocks/>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7" name="Freeform 1432">
                  <a:extLst>
                    <a:ext uri="{FF2B5EF4-FFF2-40B4-BE49-F238E27FC236}">
                      <a16:creationId xmlns:a16="http://schemas.microsoft.com/office/drawing/2014/main" id="{FA338E66-128D-4908-BF02-EFD75861E64C}"/>
                    </a:ext>
                  </a:extLst>
                </p:cNvPr>
                <p:cNvSpPr>
                  <a:spLocks/>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8" name="Freeform 1433">
                  <a:extLst>
                    <a:ext uri="{FF2B5EF4-FFF2-40B4-BE49-F238E27FC236}">
                      <a16:creationId xmlns:a16="http://schemas.microsoft.com/office/drawing/2014/main" id="{228E976B-60B3-4BAD-9B8C-4F092C405CE0}"/>
                    </a:ext>
                  </a:extLst>
                </p:cNvPr>
                <p:cNvSpPr>
                  <a:spLocks/>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9" name="Freeform 1434">
                  <a:extLst>
                    <a:ext uri="{FF2B5EF4-FFF2-40B4-BE49-F238E27FC236}">
                      <a16:creationId xmlns:a16="http://schemas.microsoft.com/office/drawing/2014/main" id="{75D898D7-246C-4868-99DA-EB75F3756A8E}"/>
                    </a:ext>
                  </a:extLst>
                </p:cNvPr>
                <p:cNvSpPr>
                  <a:spLocks/>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0" name="Freeform 1435">
                  <a:extLst>
                    <a:ext uri="{FF2B5EF4-FFF2-40B4-BE49-F238E27FC236}">
                      <a16:creationId xmlns:a16="http://schemas.microsoft.com/office/drawing/2014/main" id="{E43EB542-2850-41E5-98B7-F0E4ABE5748B}"/>
                    </a:ext>
                  </a:extLst>
                </p:cNvPr>
                <p:cNvSpPr>
                  <a:spLocks/>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1" name="Freeform 1436">
                  <a:extLst>
                    <a:ext uri="{FF2B5EF4-FFF2-40B4-BE49-F238E27FC236}">
                      <a16:creationId xmlns:a16="http://schemas.microsoft.com/office/drawing/2014/main" id="{81E27C4B-200D-4410-828F-C510E5A6B90E}"/>
                    </a:ext>
                  </a:extLst>
                </p:cNvPr>
                <p:cNvSpPr>
                  <a:spLocks/>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2" name="Freeform 1437">
                  <a:extLst>
                    <a:ext uri="{FF2B5EF4-FFF2-40B4-BE49-F238E27FC236}">
                      <a16:creationId xmlns:a16="http://schemas.microsoft.com/office/drawing/2014/main" id="{55A37994-B866-40CC-8067-1BD2AC30C6E4}"/>
                    </a:ext>
                  </a:extLst>
                </p:cNvPr>
                <p:cNvSpPr>
                  <a:spLocks/>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3" name="Freeform 1438">
                  <a:extLst>
                    <a:ext uri="{FF2B5EF4-FFF2-40B4-BE49-F238E27FC236}">
                      <a16:creationId xmlns:a16="http://schemas.microsoft.com/office/drawing/2014/main" id="{212CBA81-378B-4C61-957E-98B9F3C8B32B}"/>
                    </a:ext>
                  </a:extLst>
                </p:cNvPr>
                <p:cNvSpPr>
                  <a:spLocks/>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4" name="Freeform 1439">
                  <a:extLst>
                    <a:ext uri="{FF2B5EF4-FFF2-40B4-BE49-F238E27FC236}">
                      <a16:creationId xmlns:a16="http://schemas.microsoft.com/office/drawing/2014/main" id="{1B991ADA-7D09-41A6-9D1C-5071BE6D00F8}"/>
                    </a:ext>
                  </a:extLst>
                </p:cNvPr>
                <p:cNvSpPr>
                  <a:spLocks/>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5" name="Freeform 1440">
                  <a:extLst>
                    <a:ext uri="{FF2B5EF4-FFF2-40B4-BE49-F238E27FC236}">
                      <a16:creationId xmlns:a16="http://schemas.microsoft.com/office/drawing/2014/main" id="{69A5E684-7675-4D35-981D-C48A1D857EAB}"/>
                    </a:ext>
                  </a:extLst>
                </p:cNvPr>
                <p:cNvSpPr>
                  <a:spLocks/>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6" name="Freeform 1441">
                  <a:extLst>
                    <a:ext uri="{FF2B5EF4-FFF2-40B4-BE49-F238E27FC236}">
                      <a16:creationId xmlns:a16="http://schemas.microsoft.com/office/drawing/2014/main" id="{DB3F61C2-9ACF-48DC-BAD1-1746170B3226}"/>
                    </a:ext>
                  </a:extLst>
                </p:cNvPr>
                <p:cNvSpPr>
                  <a:spLocks/>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7" name="Freeform 1442">
                  <a:extLst>
                    <a:ext uri="{FF2B5EF4-FFF2-40B4-BE49-F238E27FC236}">
                      <a16:creationId xmlns:a16="http://schemas.microsoft.com/office/drawing/2014/main" id="{DBD004EC-ACA7-4D7F-A965-903C647D3AE2}"/>
                    </a:ext>
                  </a:extLst>
                </p:cNvPr>
                <p:cNvSpPr>
                  <a:spLocks/>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8" name="Freeform 1443">
                  <a:extLst>
                    <a:ext uri="{FF2B5EF4-FFF2-40B4-BE49-F238E27FC236}">
                      <a16:creationId xmlns:a16="http://schemas.microsoft.com/office/drawing/2014/main" id="{1EFB120A-29B3-4A91-B0C7-96D48741FB9C}"/>
                    </a:ext>
                  </a:extLst>
                </p:cNvPr>
                <p:cNvSpPr>
                  <a:spLocks/>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9" name="Freeform 1444">
                  <a:extLst>
                    <a:ext uri="{FF2B5EF4-FFF2-40B4-BE49-F238E27FC236}">
                      <a16:creationId xmlns:a16="http://schemas.microsoft.com/office/drawing/2014/main" id="{8F376886-55BD-4FDC-A13A-484B7F923B3A}"/>
                    </a:ext>
                  </a:extLst>
                </p:cNvPr>
                <p:cNvSpPr>
                  <a:spLocks/>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0" name="Freeform 1445">
                  <a:extLst>
                    <a:ext uri="{FF2B5EF4-FFF2-40B4-BE49-F238E27FC236}">
                      <a16:creationId xmlns:a16="http://schemas.microsoft.com/office/drawing/2014/main" id="{CD20F1CB-6511-46E3-8026-4E2C1523A33A}"/>
                    </a:ext>
                  </a:extLst>
                </p:cNvPr>
                <p:cNvSpPr>
                  <a:spLocks/>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1" name="Freeform 1446">
                  <a:extLst>
                    <a:ext uri="{FF2B5EF4-FFF2-40B4-BE49-F238E27FC236}">
                      <a16:creationId xmlns:a16="http://schemas.microsoft.com/office/drawing/2014/main" id="{F0C4FF1D-7E01-41D2-B8FF-78BB93B89644}"/>
                    </a:ext>
                  </a:extLst>
                </p:cNvPr>
                <p:cNvSpPr>
                  <a:spLocks/>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2" name="Freeform 1447">
                  <a:extLst>
                    <a:ext uri="{FF2B5EF4-FFF2-40B4-BE49-F238E27FC236}">
                      <a16:creationId xmlns:a16="http://schemas.microsoft.com/office/drawing/2014/main" id="{6AFD3FE3-708B-4C78-B255-940C9F5499CD}"/>
                    </a:ext>
                  </a:extLst>
                </p:cNvPr>
                <p:cNvSpPr>
                  <a:spLocks/>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3" name="Freeform 1448">
                  <a:extLst>
                    <a:ext uri="{FF2B5EF4-FFF2-40B4-BE49-F238E27FC236}">
                      <a16:creationId xmlns:a16="http://schemas.microsoft.com/office/drawing/2014/main" id="{011978E6-53C2-4BB4-969A-2C5874985D78}"/>
                    </a:ext>
                  </a:extLst>
                </p:cNvPr>
                <p:cNvSpPr>
                  <a:spLocks/>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4" name="Freeform 1449">
                  <a:extLst>
                    <a:ext uri="{FF2B5EF4-FFF2-40B4-BE49-F238E27FC236}">
                      <a16:creationId xmlns:a16="http://schemas.microsoft.com/office/drawing/2014/main" id="{DCA2C6F7-492D-4A34-8BC4-0CB1F8533E98}"/>
                    </a:ext>
                  </a:extLst>
                </p:cNvPr>
                <p:cNvSpPr>
                  <a:spLocks/>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5" name="Freeform 1450">
                  <a:extLst>
                    <a:ext uri="{FF2B5EF4-FFF2-40B4-BE49-F238E27FC236}">
                      <a16:creationId xmlns:a16="http://schemas.microsoft.com/office/drawing/2014/main" id="{C2FF5425-46E5-4B52-ADD6-907AD91101ED}"/>
                    </a:ext>
                  </a:extLst>
                </p:cNvPr>
                <p:cNvSpPr>
                  <a:spLocks/>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6" name="Freeform 1451">
                  <a:extLst>
                    <a:ext uri="{FF2B5EF4-FFF2-40B4-BE49-F238E27FC236}">
                      <a16:creationId xmlns:a16="http://schemas.microsoft.com/office/drawing/2014/main" id="{4149FC26-31AD-4EDC-864B-A1418A8EFC34}"/>
                    </a:ext>
                  </a:extLst>
                </p:cNvPr>
                <p:cNvSpPr>
                  <a:spLocks/>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7" name="Freeform 1452">
                  <a:extLst>
                    <a:ext uri="{FF2B5EF4-FFF2-40B4-BE49-F238E27FC236}">
                      <a16:creationId xmlns:a16="http://schemas.microsoft.com/office/drawing/2014/main" id="{849422B1-D0C0-4566-8DE6-C20354610A5C}"/>
                    </a:ext>
                  </a:extLst>
                </p:cNvPr>
                <p:cNvSpPr>
                  <a:spLocks/>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8" name="Oval 1453">
                  <a:extLst>
                    <a:ext uri="{FF2B5EF4-FFF2-40B4-BE49-F238E27FC236}">
                      <a16:creationId xmlns:a16="http://schemas.microsoft.com/office/drawing/2014/main" id="{CA2FF66C-BAD6-44F5-A333-2BDF3E20ED3E}"/>
                    </a:ext>
                  </a:extLst>
                </p:cNvPr>
                <p:cNvSpPr>
                  <a:spLocks noChangeArrowheads="1"/>
                </p:cNvSpPr>
                <p:nvPr/>
              </p:nvSpPr>
              <p:spPr bwMode="auto">
                <a:xfrm>
                  <a:off x="1576" y="2673"/>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9" name="Freeform 1454">
                  <a:extLst>
                    <a:ext uri="{FF2B5EF4-FFF2-40B4-BE49-F238E27FC236}">
                      <a16:creationId xmlns:a16="http://schemas.microsoft.com/office/drawing/2014/main" id="{1C40C1D2-FE19-4403-B009-E5A42A4CFCB7}"/>
                    </a:ext>
                  </a:extLst>
                </p:cNvPr>
                <p:cNvSpPr>
                  <a:spLocks/>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0" name="Freeform 1455">
                  <a:extLst>
                    <a:ext uri="{FF2B5EF4-FFF2-40B4-BE49-F238E27FC236}">
                      <a16:creationId xmlns:a16="http://schemas.microsoft.com/office/drawing/2014/main" id="{A1435219-4A85-48E5-8571-F20163578932}"/>
                    </a:ext>
                  </a:extLst>
                </p:cNvPr>
                <p:cNvSpPr>
                  <a:spLocks/>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1" name="Freeform 1456">
                  <a:extLst>
                    <a:ext uri="{FF2B5EF4-FFF2-40B4-BE49-F238E27FC236}">
                      <a16:creationId xmlns:a16="http://schemas.microsoft.com/office/drawing/2014/main" id="{66F85A90-96AD-4CF5-896E-0933DC4F70B3}"/>
                    </a:ext>
                  </a:extLst>
                </p:cNvPr>
                <p:cNvSpPr>
                  <a:spLocks/>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2" name="Freeform 1457">
                  <a:extLst>
                    <a:ext uri="{FF2B5EF4-FFF2-40B4-BE49-F238E27FC236}">
                      <a16:creationId xmlns:a16="http://schemas.microsoft.com/office/drawing/2014/main" id="{7C7B7455-F23B-4DAF-8794-5ECD46003BA3}"/>
                    </a:ext>
                  </a:extLst>
                </p:cNvPr>
                <p:cNvSpPr>
                  <a:spLocks/>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3" name="Freeform 1458">
                  <a:extLst>
                    <a:ext uri="{FF2B5EF4-FFF2-40B4-BE49-F238E27FC236}">
                      <a16:creationId xmlns:a16="http://schemas.microsoft.com/office/drawing/2014/main" id="{76ED7498-F8F9-40DF-BE33-336579211440}"/>
                    </a:ext>
                  </a:extLst>
                </p:cNvPr>
                <p:cNvSpPr>
                  <a:spLocks/>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4" name="Freeform 1459">
                  <a:extLst>
                    <a:ext uri="{FF2B5EF4-FFF2-40B4-BE49-F238E27FC236}">
                      <a16:creationId xmlns:a16="http://schemas.microsoft.com/office/drawing/2014/main" id="{3FFED20F-9A98-43DB-8638-3E88B4B23D94}"/>
                    </a:ext>
                  </a:extLst>
                </p:cNvPr>
                <p:cNvSpPr>
                  <a:spLocks/>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5" name="Freeform 1460">
                  <a:extLst>
                    <a:ext uri="{FF2B5EF4-FFF2-40B4-BE49-F238E27FC236}">
                      <a16:creationId xmlns:a16="http://schemas.microsoft.com/office/drawing/2014/main" id="{E69434A8-B538-4815-823A-8E8EC2729E7B}"/>
                    </a:ext>
                  </a:extLst>
                </p:cNvPr>
                <p:cNvSpPr>
                  <a:spLocks/>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6" name="Freeform 1461">
                  <a:extLst>
                    <a:ext uri="{FF2B5EF4-FFF2-40B4-BE49-F238E27FC236}">
                      <a16:creationId xmlns:a16="http://schemas.microsoft.com/office/drawing/2014/main" id="{3BB41B60-7A2E-4449-ADFB-A7F643574A97}"/>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7" name="Freeform 1462">
                  <a:extLst>
                    <a:ext uri="{FF2B5EF4-FFF2-40B4-BE49-F238E27FC236}">
                      <a16:creationId xmlns:a16="http://schemas.microsoft.com/office/drawing/2014/main" id="{C479FE0E-111F-4BB3-BADE-AEC144898704}"/>
                    </a:ext>
                  </a:extLst>
                </p:cNvPr>
                <p:cNvSpPr>
                  <a:spLocks/>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8" name="Freeform 1463">
                  <a:extLst>
                    <a:ext uri="{FF2B5EF4-FFF2-40B4-BE49-F238E27FC236}">
                      <a16:creationId xmlns:a16="http://schemas.microsoft.com/office/drawing/2014/main" id="{9DBEA69B-4AA6-4347-B029-54325C8F9C5B}"/>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9" name="Freeform 1464">
                  <a:extLst>
                    <a:ext uri="{FF2B5EF4-FFF2-40B4-BE49-F238E27FC236}">
                      <a16:creationId xmlns:a16="http://schemas.microsoft.com/office/drawing/2014/main" id="{355BBAF8-D918-415C-96DA-69997F0D8C61}"/>
                    </a:ext>
                  </a:extLst>
                </p:cNvPr>
                <p:cNvSpPr>
                  <a:spLocks/>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0" name="Freeform 1465">
                  <a:extLst>
                    <a:ext uri="{FF2B5EF4-FFF2-40B4-BE49-F238E27FC236}">
                      <a16:creationId xmlns:a16="http://schemas.microsoft.com/office/drawing/2014/main" id="{A0E23EE9-510C-48CE-98C1-75CA14C8BE68}"/>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1" name="Freeform 1466">
                  <a:extLst>
                    <a:ext uri="{FF2B5EF4-FFF2-40B4-BE49-F238E27FC236}">
                      <a16:creationId xmlns:a16="http://schemas.microsoft.com/office/drawing/2014/main" id="{A0879FE8-D204-42B8-99C5-E816F8B40A2F}"/>
                    </a:ext>
                  </a:extLst>
                </p:cNvPr>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2" name="Freeform 1467">
                  <a:extLst>
                    <a:ext uri="{FF2B5EF4-FFF2-40B4-BE49-F238E27FC236}">
                      <a16:creationId xmlns:a16="http://schemas.microsoft.com/office/drawing/2014/main" id="{BF698C9F-16D5-4932-B362-9FCEB0D48A9B}"/>
                    </a:ext>
                  </a:extLst>
                </p:cNvPr>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3" name="Freeform 1468">
                  <a:extLst>
                    <a:ext uri="{FF2B5EF4-FFF2-40B4-BE49-F238E27FC236}">
                      <a16:creationId xmlns:a16="http://schemas.microsoft.com/office/drawing/2014/main" id="{E90EB079-EE01-4E50-85CF-BF1AE6251D64}"/>
                    </a:ext>
                  </a:extLst>
                </p:cNvPr>
                <p:cNvSpPr>
                  <a:spLocks/>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4" name="Freeform 1469">
                  <a:extLst>
                    <a:ext uri="{FF2B5EF4-FFF2-40B4-BE49-F238E27FC236}">
                      <a16:creationId xmlns:a16="http://schemas.microsoft.com/office/drawing/2014/main" id="{E015FBA5-BD2C-4B1C-9EDD-E6B4C33578C5}"/>
                    </a:ext>
                  </a:extLst>
                </p:cNvPr>
                <p:cNvSpPr>
                  <a:spLocks/>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5" name="Freeform 1470">
                  <a:extLst>
                    <a:ext uri="{FF2B5EF4-FFF2-40B4-BE49-F238E27FC236}">
                      <a16:creationId xmlns:a16="http://schemas.microsoft.com/office/drawing/2014/main" id="{0A82C353-3FEB-4B93-96EC-25CB1012B55D}"/>
                    </a:ext>
                  </a:extLst>
                </p:cNvPr>
                <p:cNvSpPr>
                  <a:spLocks/>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6" name="Freeform 1471">
                  <a:extLst>
                    <a:ext uri="{FF2B5EF4-FFF2-40B4-BE49-F238E27FC236}">
                      <a16:creationId xmlns:a16="http://schemas.microsoft.com/office/drawing/2014/main" id="{C8149B9E-EBE2-467B-B875-DB2E4CFF4973}"/>
                    </a:ext>
                  </a:extLst>
                </p:cNvPr>
                <p:cNvSpPr>
                  <a:spLocks/>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7" name="Freeform 1472">
                  <a:extLst>
                    <a:ext uri="{FF2B5EF4-FFF2-40B4-BE49-F238E27FC236}">
                      <a16:creationId xmlns:a16="http://schemas.microsoft.com/office/drawing/2014/main" id="{A2A6292B-1757-4E2F-A35D-9346C384DA11}"/>
                    </a:ext>
                  </a:extLst>
                </p:cNvPr>
                <p:cNvSpPr>
                  <a:spLocks/>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8" name="Freeform 1473">
                  <a:extLst>
                    <a:ext uri="{FF2B5EF4-FFF2-40B4-BE49-F238E27FC236}">
                      <a16:creationId xmlns:a16="http://schemas.microsoft.com/office/drawing/2014/main" id="{85CB4A8A-58FA-4A0F-BF8B-0E9B225A90B0}"/>
                    </a:ext>
                  </a:extLst>
                </p:cNvPr>
                <p:cNvSpPr>
                  <a:spLocks/>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9" name="Freeform 1474">
                  <a:extLst>
                    <a:ext uri="{FF2B5EF4-FFF2-40B4-BE49-F238E27FC236}">
                      <a16:creationId xmlns:a16="http://schemas.microsoft.com/office/drawing/2014/main" id="{462F42A8-3520-431C-89E4-4E864F8C537A}"/>
                    </a:ext>
                  </a:extLst>
                </p:cNvPr>
                <p:cNvSpPr>
                  <a:spLocks/>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0" name="Freeform 1475">
                  <a:extLst>
                    <a:ext uri="{FF2B5EF4-FFF2-40B4-BE49-F238E27FC236}">
                      <a16:creationId xmlns:a16="http://schemas.microsoft.com/office/drawing/2014/main" id="{8529CE59-ED56-45B9-92A3-B3A080C95AA8}"/>
                    </a:ext>
                  </a:extLst>
                </p:cNvPr>
                <p:cNvSpPr>
                  <a:spLocks/>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1" name="Freeform 1476">
                  <a:extLst>
                    <a:ext uri="{FF2B5EF4-FFF2-40B4-BE49-F238E27FC236}">
                      <a16:creationId xmlns:a16="http://schemas.microsoft.com/office/drawing/2014/main" id="{BD2FCE9A-6953-43DC-85F4-C3ED888FEA96}"/>
                    </a:ext>
                  </a:extLst>
                </p:cNvPr>
                <p:cNvSpPr>
                  <a:spLocks/>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2" name="Freeform 1477">
                  <a:extLst>
                    <a:ext uri="{FF2B5EF4-FFF2-40B4-BE49-F238E27FC236}">
                      <a16:creationId xmlns:a16="http://schemas.microsoft.com/office/drawing/2014/main" id="{EB925A5E-7204-4C9C-830F-CC4945B6082F}"/>
                    </a:ext>
                  </a:extLst>
                </p:cNvPr>
                <p:cNvSpPr>
                  <a:spLocks/>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3" name="Freeform 1478">
                  <a:extLst>
                    <a:ext uri="{FF2B5EF4-FFF2-40B4-BE49-F238E27FC236}">
                      <a16:creationId xmlns:a16="http://schemas.microsoft.com/office/drawing/2014/main" id="{6605F288-64D9-44B9-8C8C-5843C6AA8625}"/>
                    </a:ext>
                  </a:extLst>
                </p:cNvPr>
                <p:cNvSpPr>
                  <a:spLocks/>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4" name="Freeform 1479">
                  <a:extLst>
                    <a:ext uri="{FF2B5EF4-FFF2-40B4-BE49-F238E27FC236}">
                      <a16:creationId xmlns:a16="http://schemas.microsoft.com/office/drawing/2014/main" id="{1F985E7C-333A-4787-8645-BAF5A1F0DC10}"/>
                    </a:ext>
                  </a:extLst>
                </p:cNvPr>
                <p:cNvSpPr>
                  <a:spLocks/>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5" name="Freeform 1480">
                  <a:extLst>
                    <a:ext uri="{FF2B5EF4-FFF2-40B4-BE49-F238E27FC236}">
                      <a16:creationId xmlns:a16="http://schemas.microsoft.com/office/drawing/2014/main" id="{77F0FD5E-9620-49D1-BE3A-335D7F5F28F9}"/>
                    </a:ext>
                  </a:extLst>
                </p:cNvPr>
                <p:cNvSpPr>
                  <a:spLocks/>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6" name="Oval 1481">
                  <a:extLst>
                    <a:ext uri="{FF2B5EF4-FFF2-40B4-BE49-F238E27FC236}">
                      <a16:creationId xmlns:a16="http://schemas.microsoft.com/office/drawing/2014/main" id="{477FB147-292F-45DF-B155-E97C332F26E6}"/>
                    </a:ext>
                  </a:extLst>
                </p:cNvPr>
                <p:cNvSpPr>
                  <a:spLocks noChangeArrowheads="1"/>
                </p:cNvSpPr>
                <p:nvPr/>
              </p:nvSpPr>
              <p:spPr bwMode="auto">
                <a:xfrm>
                  <a:off x="1537" y="2814"/>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7" name="Freeform 1482">
                  <a:extLst>
                    <a:ext uri="{FF2B5EF4-FFF2-40B4-BE49-F238E27FC236}">
                      <a16:creationId xmlns:a16="http://schemas.microsoft.com/office/drawing/2014/main" id="{2EC6CD26-F658-439A-AE46-6A8FBB184DE4}"/>
                    </a:ext>
                  </a:extLst>
                </p:cNvPr>
                <p:cNvSpPr>
                  <a:spLocks/>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8" name="Freeform 1483">
                  <a:extLst>
                    <a:ext uri="{FF2B5EF4-FFF2-40B4-BE49-F238E27FC236}">
                      <a16:creationId xmlns:a16="http://schemas.microsoft.com/office/drawing/2014/main" id="{DACA2EA5-8F6B-405A-B077-E9884F32E58C}"/>
                    </a:ext>
                  </a:extLst>
                </p:cNvPr>
                <p:cNvSpPr>
                  <a:spLocks/>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9" name="Freeform 1484">
                  <a:extLst>
                    <a:ext uri="{FF2B5EF4-FFF2-40B4-BE49-F238E27FC236}">
                      <a16:creationId xmlns:a16="http://schemas.microsoft.com/office/drawing/2014/main" id="{C19DFCC8-0B43-4E0C-A7F2-1B113617F886}"/>
                    </a:ext>
                  </a:extLst>
                </p:cNvPr>
                <p:cNvSpPr>
                  <a:spLocks/>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0" name="Freeform 1485">
                  <a:extLst>
                    <a:ext uri="{FF2B5EF4-FFF2-40B4-BE49-F238E27FC236}">
                      <a16:creationId xmlns:a16="http://schemas.microsoft.com/office/drawing/2014/main" id="{3A6C5518-77ED-4F55-8082-034D0BC2EE8C}"/>
                    </a:ext>
                  </a:extLst>
                </p:cNvPr>
                <p:cNvSpPr>
                  <a:spLocks/>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1" name="Freeform 1486">
                  <a:extLst>
                    <a:ext uri="{FF2B5EF4-FFF2-40B4-BE49-F238E27FC236}">
                      <a16:creationId xmlns:a16="http://schemas.microsoft.com/office/drawing/2014/main" id="{8CB12BE9-872A-4BF0-8ECE-1562DFCC6F39}"/>
                    </a:ext>
                  </a:extLst>
                </p:cNvPr>
                <p:cNvSpPr>
                  <a:spLocks/>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2" name="Freeform 1487">
                  <a:extLst>
                    <a:ext uri="{FF2B5EF4-FFF2-40B4-BE49-F238E27FC236}">
                      <a16:creationId xmlns:a16="http://schemas.microsoft.com/office/drawing/2014/main" id="{13131696-10EB-4F3C-89F3-8A435436998C}"/>
                    </a:ext>
                  </a:extLst>
                </p:cNvPr>
                <p:cNvSpPr>
                  <a:spLocks/>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3" name="Freeform 1488">
                  <a:extLst>
                    <a:ext uri="{FF2B5EF4-FFF2-40B4-BE49-F238E27FC236}">
                      <a16:creationId xmlns:a16="http://schemas.microsoft.com/office/drawing/2014/main" id="{63DAD34F-CB28-4855-86B8-06D4F3CAF4C7}"/>
                    </a:ext>
                  </a:extLst>
                </p:cNvPr>
                <p:cNvSpPr>
                  <a:spLocks/>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4" name="Freeform 1489">
                  <a:extLst>
                    <a:ext uri="{FF2B5EF4-FFF2-40B4-BE49-F238E27FC236}">
                      <a16:creationId xmlns:a16="http://schemas.microsoft.com/office/drawing/2014/main" id="{AB52A4A8-0917-4274-8133-4B6392A00D4A}"/>
                    </a:ext>
                  </a:extLst>
                </p:cNvPr>
                <p:cNvSpPr>
                  <a:spLocks/>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5" name="Freeform 1490">
                  <a:extLst>
                    <a:ext uri="{FF2B5EF4-FFF2-40B4-BE49-F238E27FC236}">
                      <a16:creationId xmlns:a16="http://schemas.microsoft.com/office/drawing/2014/main" id="{0C73F125-6291-423C-9FDC-7B9F0A2C266E}"/>
                    </a:ext>
                  </a:extLst>
                </p:cNvPr>
                <p:cNvSpPr>
                  <a:spLocks/>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6" name="Freeform 1491">
                  <a:extLst>
                    <a:ext uri="{FF2B5EF4-FFF2-40B4-BE49-F238E27FC236}">
                      <a16:creationId xmlns:a16="http://schemas.microsoft.com/office/drawing/2014/main" id="{E9344EFE-C388-4F23-B7E1-6025F98102AF}"/>
                    </a:ext>
                  </a:extLst>
                </p:cNvPr>
                <p:cNvSpPr>
                  <a:spLocks/>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7" name="Freeform 1492">
                  <a:extLst>
                    <a:ext uri="{FF2B5EF4-FFF2-40B4-BE49-F238E27FC236}">
                      <a16:creationId xmlns:a16="http://schemas.microsoft.com/office/drawing/2014/main" id="{0006885F-998B-4FFA-9CD7-5177D2049D78}"/>
                    </a:ext>
                  </a:extLst>
                </p:cNvPr>
                <p:cNvSpPr>
                  <a:spLocks/>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8" name="Freeform 1493">
                  <a:extLst>
                    <a:ext uri="{FF2B5EF4-FFF2-40B4-BE49-F238E27FC236}">
                      <a16:creationId xmlns:a16="http://schemas.microsoft.com/office/drawing/2014/main" id="{0C82DFF8-F6D4-4059-9E02-17B0E4FC7D5E}"/>
                    </a:ext>
                  </a:extLst>
                </p:cNvPr>
                <p:cNvSpPr>
                  <a:spLocks/>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9" name="Freeform 1494">
                  <a:extLst>
                    <a:ext uri="{FF2B5EF4-FFF2-40B4-BE49-F238E27FC236}">
                      <a16:creationId xmlns:a16="http://schemas.microsoft.com/office/drawing/2014/main" id="{80B7E63F-D9EC-4E55-9230-12DCF1BA9F3B}"/>
                    </a:ext>
                  </a:extLst>
                </p:cNvPr>
                <p:cNvSpPr>
                  <a:spLocks/>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0" name="Freeform 1495">
                  <a:extLst>
                    <a:ext uri="{FF2B5EF4-FFF2-40B4-BE49-F238E27FC236}">
                      <a16:creationId xmlns:a16="http://schemas.microsoft.com/office/drawing/2014/main" id="{27C4F082-3AA3-455C-8EF4-3A69751CD1DD}"/>
                    </a:ext>
                  </a:extLst>
                </p:cNvPr>
                <p:cNvSpPr>
                  <a:spLocks/>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1" name="Freeform 1496">
                  <a:extLst>
                    <a:ext uri="{FF2B5EF4-FFF2-40B4-BE49-F238E27FC236}">
                      <a16:creationId xmlns:a16="http://schemas.microsoft.com/office/drawing/2014/main" id="{1EFAF0B9-91FC-4590-BBCA-6CEBA618D80B}"/>
                    </a:ext>
                  </a:extLst>
                </p:cNvPr>
                <p:cNvSpPr>
                  <a:spLocks/>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2" name="Freeform 1497">
                  <a:extLst>
                    <a:ext uri="{FF2B5EF4-FFF2-40B4-BE49-F238E27FC236}">
                      <a16:creationId xmlns:a16="http://schemas.microsoft.com/office/drawing/2014/main" id="{EE7EF0D5-CB14-43F4-9E82-E08675286A3A}"/>
                    </a:ext>
                  </a:extLst>
                </p:cNvPr>
                <p:cNvSpPr>
                  <a:spLocks/>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3" name="Freeform 1498">
                  <a:extLst>
                    <a:ext uri="{FF2B5EF4-FFF2-40B4-BE49-F238E27FC236}">
                      <a16:creationId xmlns:a16="http://schemas.microsoft.com/office/drawing/2014/main" id="{56E5F4F8-0ADB-4F4C-822B-24D187436405}"/>
                    </a:ext>
                  </a:extLst>
                </p:cNvPr>
                <p:cNvSpPr>
                  <a:spLocks/>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4" name="Freeform 1499">
                  <a:extLst>
                    <a:ext uri="{FF2B5EF4-FFF2-40B4-BE49-F238E27FC236}">
                      <a16:creationId xmlns:a16="http://schemas.microsoft.com/office/drawing/2014/main" id="{7299ED0A-59DB-481B-AF0C-A4FD440EF355}"/>
                    </a:ext>
                  </a:extLst>
                </p:cNvPr>
                <p:cNvSpPr>
                  <a:spLocks/>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5" name="Freeform 1500">
                  <a:extLst>
                    <a:ext uri="{FF2B5EF4-FFF2-40B4-BE49-F238E27FC236}">
                      <a16:creationId xmlns:a16="http://schemas.microsoft.com/office/drawing/2014/main" id="{F397422E-5181-4A8F-AB99-AD93E05864DB}"/>
                    </a:ext>
                  </a:extLst>
                </p:cNvPr>
                <p:cNvSpPr>
                  <a:spLocks/>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6" name="Freeform 1501">
                  <a:extLst>
                    <a:ext uri="{FF2B5EF4-FFF2-40B4-BE49-F238E27FC236}">
                      <a16:creationId xmlns:a16="http://schemas.microsoft.com/office/drawing/2014/main" id="{5BD2CCA8-6465-4677-867A-EA1ED050B268}"/>
                    </a:ext>
                  </a:extLst>
                </p:cNvPr>
                <p:cNvSpPr>
                  <a:spLocks/>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7" name="Freeform 1502">
                  <a:extLst>
                    <a:ext uri="{FF2B5EF4-FFF2-40B4-BE49-F238E27FC236}">
                      <a16:creationId xmlns:a16="http://schemas.microsoft.com/office/drawing/2014/main" id="{AAAE923A-56DC-4066-9A3E-CA91D927123D}"/>
                    </a:ext>
                  </a:extLst>
                </p:cNvPr>
                <p:cNvSpPr>
                  <a:spLocks/>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8" name="Freeform 1503">
                  <a:extLst>
                    <a:ext uri="{FF2B5EF4-FFF2-40B4-BE49-F238E27FC236}">
                      <a16:creationId xmlns:a16="http://schemas.microsoft.com/office/drawing/2014/main" id="{C365CA67-7B48-4D93-9F38-D451BF0A13A3}"/>
                    </a:ext>
                  </a:extLst>
                </p:cNvPr>
                <p:cNvSpPr>
                  <a:spLocks/>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9" name="Freeform 1504">
                  <a:extLst>
                    <a:ext uri="{FF2B5EF4-FFF2-40B4-BE49-F238E27FC236}">
                      <a16:creationId xmlns:a16="http://schemas.microsoft.com/office/drawing/2014/main" id="{3BB1CB78-1F73-4546-9F33-82318D55F053}"/>
                    </a:ext>
                  </a:extLst>
                </p:cNvPr>
                <p:cNvSpPr>
                  <a:spLocks/>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0" name="Freeform 1505">
                  <a:extLst>
                    <a:ext uri="{FF2B5EF4-FFF2-40B4-BE49-F238E27FC236}">
                      <a16:creationId xmlns:a16="http://schemas.microsoft.com/office/drawing/2014/main" id="{5066D7FA-FC19-440E-BABC-56954CFCA1B3}"/>
                    </a:ext>
                  </a:extLst>
                </p:cNvPr>
                <p:cNvSpPr>
                  <a:spLocks/>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1" name="Freeform 1506">
                  <a:extLst>
                    <a:ext uri="{FF2B5EF4-FFF2-40B4-BE49-F238E27FC236}">
                      <a16:creationId xmlns:a16="http://schemas.microsoft.com/office/drawing/2014/main" id="{92A101A0-0F06-4BDA-86B3-252D5C543ABC}"/>
                    </a:ext>
                  </a:extLst>
                </p:cNvPr>
                <p:cNvSpPr>
                  <a:spLocks/>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2" name="Freeform 1507">
                  <a:extLst>
                    <a:ext uri="{FF2B5EF4-FFF2-40B4-BE49-F238E27FC236}">
                      <a16:creationId xmlns:a16="http://schemas.microsoft.com/office/drawing/2014/main" id="{1695D8ED-7D7D-4298-9968-B51EC87DFD44}"/>
                    </a:ext>
                  </a:extLst>
                </p:cNvPr>
                <p:cNvSpPr>
                  <a:spLocks/>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3" name="Freeform 1508">
                  <a:extLst>
                    <a:ext uri="{FF2B5EF4-FFF2-40B4-BE49-F238E27FC236}">
                      <a16:creationId xmlns:a16="http://schemas.microsoft.com/office/drawing/2014/main" id="{69E0F201-4CAF-4EB6-A90E-5FA721562D84}"/>
                    </a:ext>
                  </a:extLst>
                </p:cNvPr>
                <p:cNvSpPr>
                  <a:spLocks/>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4" name="Freeform 1509">
                  <a:extLst>
                    <a:ext uri="{FF2B5EF4-FFF2-40B4-BE49-F238E27FC236}">
                      <a16:creationId xmlns:a16="http://schemas.microsoft.com/office/drawing/2014/main" id="{BF3498D5-DC24-4833-98EB-039623027C87}"/>
                    </a:ext>
                  </a:extLst>
                </p:cNvPr>
                <p:cNvSpPr>
                  <a:spLocks/>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5" name="Freeform 1510">
                  <a:extLst>
                    <a:ext uri="{FF2B5EF4-FFF2-40B4-BE49-F238E27FC236}">
                      <a16:creationId xmlns:a16="http://schemas.microsoft.com/office/drawing/2014/main" id="{55DBFF59-62DD-4B90-8AA4-CDC1F5BAA285}"/>
                    </a:ext>
                  </a:extLst>
                </p:cNvPr>
                <p:cNvSpPr>
                  <a:spLocks/>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6" name="Freeform 1511">
                  <a:extLst>
                    <a:ext uri="{FF2B5EF4-FFF2-40B4-BE49-F238E27FC236}">
                      <a16:creationId xmlns:a16="http://schemas.microsoft.com/office/drawing/2014/main" id="{13910BD4-40AF-4B01-93B3-C1F872110B9B}"/>
                    </a:ext>
                  </a:extLst>
                </p:cNvPr>
                <p:cNvSpPr>
                  <a:spLocks/>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7" name="Freeform 1512">
                  <a:extLst>
                    <a:ext uri="{FF2B5EF4-FFF2-40B4-BE49-F238E27FC236}">
                      <a16:creationId xmlns:a16="http://schemas.microsoft.com/office/drawing/2014/main" id="{CFC71CDA-C8C4-404A-BA78-19421DB4B6A9}"/>
                    </a:ext>
                  </a:extLst>
                </p:cNvPr>
                <p:cNvSpPr>
                  <a:spLocks/>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8" name="Freeform 1513">
                  <a:extLst>
                    <a:ext uri="{FF2B5EF4-FFF2-40B4-BE49-F238E27FC236}">
                      <a16:creationId xmlns:a16="http://schemas.microsoft.com/office/drawing/2014/main" id="{BEC6F446-28C5-48AE-832B-248518532110}"/>
                    </a:ext>
                  </a:extLst>
                </p:cNvPr>
                <p:cNvSpPr>
                  <a:spLocks/>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9" name="Freeform 1514">
                  <a:extLst>
                    <a:ext uri="{FF2B5EF4-FFF2-40B4-BE49-F238E27FC236}">
                      <a16:creationId xmlns:a16="http://schemas.microsoft.com/office/drawing/2014/main" id="{EA8DCFD2-5F1B-4921-AC1D-E6E9E0F0DF1A}"/>
                    </a:ext>
                  </a:extLst>
                </p:cNvPr>
                <p:cNvSpPr>
                  <a:spLocks/>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0" name="Oval 1515">
                  <a:extLst>
                    <a:ext uri="{FF2B5EF4-FFF2-40B4-BE49-F238E27FC236}">
                      <a16:creationId xmlns:a16="http://schemas.microsoft.com/office/drawing/2014/main" id="{302F628B-0E44-4B1B-BCBC-1085EA325F86}"/>
                    </a:ext>
                  </a:extLst>
                </p:cNvPr>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1" name="Freeform 1516">
                  <a:extLst>
                    <a:ext uri="{FF2B5EF4-FFF2-40B4-BE49-F238E27FC236}">
                      <a16:creationId xmlns:a16="http://schemas.microsoft.com/office/drawing/2014/main" id="{3D6BFDDB-7471-40A5-B357-29DB398DC386}"/>
                    </a:ext>
                  </a:extLst>
                </p:cNvPr>
                <p:cNvSpPr>
                  <a:spLocks/>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2" name="Freeform 1517">
                  <a:extLst>
                    <a:ext uri="{FF2B5EF4-FFF2-40B4-BE49-F238E27FC236}">
                      <a16:creationId xmlns:a16="http://schemas.microsoft.com/office/drawing/2014/main" id="{BE8584C7-8FEB-441F-AC2A-9E2DF29A12EA}"/>
                    </a:ext>
                  </a:extLst>
                </p:cNvPr>
                <p:cNvSpPr>
                  <a:spLocks/>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3" name="Freeform 1518">
                  <a:extLst>
                    <a:ext uri="{FF2B5EF4-FFF2-40B4-BE49-F238E27FC236}">
                      <a16:creationId xmlns:a16="http://schemas.microsoft.com/office/drawing/2014/main" id="{132BF2E7-5F31-4E7B-AA14-E99A33BE0CFB}"/>
                    </a:ext>
                  </a:extLst>
                </p:cNvPr>
                <p:cNvSpPr>
                  <a:spLocks/>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4" name="Freeform 1519">
                  <a:extLst>
                    <a:ext uri="{FF2B5EF4-FFF2-40B4-BE49-F238E27FC236}">
                      <a16:creationId xmlns:a16="http://schemas.microsoft.com/office/drawing/2014/main" id="{548C0FE5-9B94-409D-A0CB-191E62C952C0}"/>
                    </a:ext>
                  </a:extLst>
                </p:cNvPr>
                <p:cNvSpPr>
                  <a:spLocks/>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5" name="Freeform 1520">
                  <a:extLst>
                    <a:ext uri="{FF2B5EF4-FFF2-40B4-BE49-F238E27FC236}">
                      <a16:creationId xmlns:a16="http://schemas.microsoft.com/office/drawing/2014/main" id="{E735ACC9-061A-45A0-B2A2-1C4F739E095C}"/>
                    </a:ext>
                  </a:extLst>
                </p:cNvPr>
                <p:cNvSpPr>
                  <a:spLocks/>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6" name="Freeform 1521">
                  <a:extLst>
                    <a:ext uri="{FF2B5EF4-FFF2-40B4-BE49-F238E27FC236}">
                      <a16:creationId xmlns:a16="http://schemas.microsoft.com/office/drawing/2014/main" id="{90B412FD-8040-4BDA-9DE9-436E5376C246}"/>
                    </a:ext>
                  </a:extLst>
                </p:cNvPr>
                <p:cNvSpPr>
                  <a:spLocks/>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7" name="Freeform 1522">
                  <a:extLst>
                    <a:ext uri="{FF2B5EF4-FFF2-40B4-BE49-F238E27FC236}">
                      <a16:creationId xmlns:a16="http://schemas.microsoft.com/office/drawing/2014/main" id="{60C91924-434E-486B-BCC3-4C91751E86D7}"/>
                    </a:ext>
                  </a:extLst>
                </p:cNvPr>
                <p:cNvSpPr>
                  <a:spLocks/>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8" name="Oval 1523">
                  <a:extLst>
                    <a:ext uri="{FF2B5EF4-FFF2-40B4-BE49-F238E27FC236}">
                      <a16:creationId xmlns:a16="http://schemas.microsoft.com/office/drawing/2014/main" id="{327F9749-DB94-4311-9D65-EC9FD2CD81E1}"/>
                    </a:ext>
                  </a:extLst>
                </p:cNvPr>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9" name="Freeform 1524">
                  <a:extLst>
                    <a:ext uri="{FF2B5EF4-FFF2-40B4-BE49-F238E27FC236}">
                      <a16:creationId xmlns:a16="http://schemas.microsoft.com/office/drawing/2014/main" id="{CB099336-0B6A-4750-AF0B-C590FD586D35}"/>
                    </a:ext>
                  </a:extLst>
                </p:cNvPr>
                <p:cNvSpPr>
                  <a:spLocks/>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0" name="Freeform 1525">
                  <a:extLst>
                    <a:ext uri="{FF2B5EF4-FFF2-40B4-BE49-F238E27FC236}">
                      <a16:creationId xmlns:a16="http://schemas.microsoft.com/office/drawing/2014/main" id="{EF9DE76F-53CA-49CB-9D49-425A0500E150}"/>
                    </a:ext>
                  </a:extLst>
                </p:cNvPr>
                <p:cNvSpPr>
                  <a:spLocks/>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1" name="Freeform 1526">
                  <a:extLst>
                    <a:ext uri="{FF2B5EF4-FFF2-40B4-BE49-F238E27FC236}">
                      <a16:creationId xmlns:a16="http://schemas.microsoft.com/office/drawing/2014/main" id="{FBF9679C-47F5-472C-8CE6-8FE56A1259D9}"/>
                    </a:ext>
                  </a:extLst>
                </p:cNvPr>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2" name="Freeform 1527">
                  <a:extLst>
                    <a:ext uri="{FF2B5EF4-FFF2-40B4-BE49-F238E27FC236}">
                      <a16:creationId xmlns:a16="http://schemas.microsoft.com/office/drawing/2014/main" id="{5B9BDF81-5AF7-49D8-B90B-55B09351FC30}"/>
                    </a:ext>
                  </a:extLst>
                </p:cNvPr>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3" name="Freeform 1528">
                  <a:extLst>
                    <a:ext uri="{FF2B5EF4-FFF2-40B4-BE49-F238E27FC236}">
                      <a16:creationId xmlns:a16="http://schemas.microsoft.com/office/drawing/2014/main" id="{FC3C10E9-ACD9-4CC8-907E-9587589A429C}"/>
                    </a:ext>
                  </a:extLst>
                </p:cNvPr>
                <p:cNvSpPr>
                  <a:spLocks/>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4" name="Freeform 1529">
                  <a:extLst>
                    <a:ext uri="{FF2B5EF4-FFF2-40B4-BE49-F238E27FC236}">
                      <a16:creationId xmlns:a16="http://schemas.microsoft.com/office/drawing/2014/main" id="{BCA8C94E-1CAF-46DE-8E07-755D3A03BBEF}"/>
                    </a:ext>
                  </a:extLst>
                </p:cNvPr>
                <p:cNvSpPr>
                  <a:spLocks/>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5" name="Freeform 1530">
                  <a:extLst>
                    <a:ext uri="{FF2B5EF4-FFF2-40B4-BE49-F238E27FC236}">
                      <a16:creationId xmlns:a16="http://schemas.microsoft.com/office/drawing/2014/main" id="{B4278814-0F77-4F24-8F9A-DB33A8FD3713}"/>
                    </a:ext>
                  </a:extLst>
                </p:cNvPr>
                <p:cNvSpPr>
                  <a:spLocks/>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6" name="Freeform 1531">
                  <a:extLst>
                    <a:ext uri="{FF2B5EF4-FFF2-40B4-BE49-F238E27FC236}">
                      <a16:creationId xmlns:a16="http://schemas.microsoft.com/office/drawing/2014/main" id="{CE2BB1D9-8FA2-4981-AF0C-44FA99E19497}"/>
                    </a:ext>
                  </a:extLst>
                </p:cNvPr>
                <p:cNvSpPr>
                  <a:spLocks/>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7" name="Freeform 1532">
                  <a:extLst>
                    <a:ext uri="{FF2B5EF4-FFF2-40B4-BE49-F238E27FC236}">
                      <a16:creationId xmlns:a16="http://schemas.microsoft.com/office/drawing/2014/main" id="{580E15C7-4F3A-44A2-A150-10987146FE82}"/>
                    </a:ext>
                  </a:extLst>
                </p:cNvPr>
                <p:cNvSpPr>
                  <a:spLocks/>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8" name="Freeform 1533">
                  <a:extLst>
                    <a:ext uri="{FF2B5EF4-FFF2-40B4-BE49-F238E27FC236}">
                      <a16:creationId xmlns:a16="http://schemas.microsoft.com/office/drawing/2014/main" id="{E0D9C65A-7DAA-4C08-A386-2507B224D8F7}"/>
                    </a:ext>
                  </a:extLst>
                </p:cNvPr>
                <p:cNvSpPr>
                  <a:spLocks/>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9" name="Freeform 1534">
                  <a:extLst>
                    <a:ext uri="{FF2B5EF4-FFF2-40B4-BE49-F238E27FC236}">
                      <a16:creationId xmlns:a16="http://schemas.microsoft.com/office/drawing/2014/main" id="{BAA77FF8-F408-45FD-8269-6B095579D365}"/>
                    </a:ext>
                  </a:extLst>
                </p:cNvPr>
                <p:cNvSpPr>
                  <a:spLocks/>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0" name="Oval 1535">
                  <a:extLst>
                    <a:ext uri="{FF2B5EF4-FFF2-40B4-BE49-F238E27FC236}">
                      <a16:creationId xmlns:a16="http://schemas.microsoft.com/office/drawing/2014/main" id="{F91B8D9E-EECE-4FFE-BAAF-BCC65D0CBEDF}"/>
                    </a:ext>
                  </a:extLst>
                </p:cNvPr>
                <p:cNvSpPr>
                  <a:spLocks noChangeArrowheads="1"/>
                </p:cNvSpPr>
                <p:nvPr/>
              </p:nvSpPr>
              <p:spPr bwMode="auto">
                <a:xfrm>
                  <a:off x="1610" y="285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1" name="Freeform 1536">
                  <a:extLst>
                    <a:ext uri="{FF2B5EF4-FFF2-40B4-BE49-F238E27FC236}">
                      <a16:creationId xmlns:a16="http://schemas.microsoft.com/office/drawing/2014/main" id="{A9F48AF5-EAB3-4CE9-B378-109E772CF790}"/>
                    </a:ext>
                  </a:extLst>
                </p:cNvPr>
                <p:cNvSpPr>
                  <a:spLocks/>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2" name="Freeform 1537">
                  <a:extLst>
                    <a:ext uri="{FF2B5EF4-FFF2-40B4-BE49-F238E27FC236}">
                      <a16:creationId xmlns:a16="http://schemas.microsoft.com/office/drawing/2014/main" id="{E6DD850A-AE9E-4A3F-9922-ED5FB6B6C7A8}"/>
                    </a:ext>
                  </a:extLst>
                </p:cNvPr>
                <p:cNvSpPr>
                  <a:spLocks/>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3" name="Freeform 1538">
                  <a:extLst>
                    <a:ext uri="{FF2B5EF4-FFF2-40B4-BE49-F238E27FC236}">
                      <a16:creationId xmlns:a16="http://schemas.microsoft.com/office/drawing/2014/main" id="{D9AD5C84-01C0-4CF1-85FC-2FF7B280EB8C}"/>
                    </a:ext>
                  </a:extLst>
                </p:cNvPr>
                <p:cNvSpPr>
                  <a:spLocks/>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4" name="Freeform 1539">
                  <a:extLst>
                    <a:ext uri="{FF2B5EF4-FFF2-40B4-BE49-F238E27FC236}">
                      <a16:creationId xmlns:a16="http://schemas.microsoft.com/office/drawing/2014/main" id="{3EED7356-03AF-47AA-A8D2-AC014F51BE1F}"/>
                    </a:ext>
                  </a:extLst>
                </p:cNvPr>
                <p:cNvSpPr>
                  <a:spLocks/>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5" name="Freeform 1540">
                  <a:extLst>
                    <a:ext uri="{FF2B5EF4-FFF2-40B4-BE49-F238E27FC236}">
                      <a16:creationId xmlns:a16="http://schemas.microsoft.com/office/drawing/2014/main" id="{3AF816C5-C22E-4477-A5DF-B0250215FC7E}"/>
                    </a:ext>
                  </a:extLst>
                </p:cNvPr>
                <p:cNvSpPr>
                  <a:spLocks/>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6" name="Freeform 1541">
                  <a:extLst>
                    <a:ext uri="{FF2B5EF4-FFF2-40B4-BE49-F238E27FC236}">
                      <a16:creationId xmlns:a16="http://schemas.microsoft.com/office/drawing/2014/main" id="{DC5B05CB-EFBD-461E-BEA1-1760B753C874}"/>
                    </a:ext>
                  </a:extLst>
                </p:cNvPr>
                <p:cNvSpPr>
                  <a:spLocks/>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7" name="Freeform 1542">
                  <a:extLst>
                    <a:ext uri="{FF2B5EF4-FFF2-40B4-BE49-F238E27FC236}">
                      <a16:creationId xmlns:a16="http://schemas.microsoft.com/office/drawing/2014/main" id="{35321906-A186-41D7-98F3-1153C00850E4}"/>
                    </a:ext>
                  </a:extLst>
                </p:cNvPr>
                <p:cNvSpPr>
                  <a:spLocks/>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8" name="Freeform 1543">
                  <a:extLst>
                    <a:ext uri="{FF2B5EF4-FFF2-40B4-BE49-F238E27FC236}">
                      <a16:creationId xmlns:a16="http://schemas.microsoft.com/office/drawing/2014/main" id="{7682C019-AE80-4463-81B9-131BD570A22A}"/>
                    </a:ext>
                  </a:extLst>
                </p:cNvPr>
                <p:cNvSpPr>
                  <a:spLocks/>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9" name="Freeform 1544">
                  <a:extLst>
                    <a:ext uri="{FF2B5EF4-FFF2-40B4-BE49-F238E27FC236}">
                      <a16:creationId xmlns:a16="http://schemas.microsoft.com/office/drawing/2014/main" id="{EF8DD0FE-E8B0-4073-A9BD-B8141AFC42EC}"/>
                    </a:ext>
                  </a:extLst>
                </p:cNvPr>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0" name="Freeform 1545">
                  <a:extLst>
                    <a:ext uri="{FF2B5EF4-FFF2-40B4-BE49-F238E27FC236}">
                      <a16:creationId xmlns:a16="http://schemas.microsoft.com/office/drawing/2014/main" id="{17FC20AF-408B-4E49-A387-D388B60F4F54}"/>
                    </a:ext>
                  </a:extLst>
                </p:cNvPr>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1" name="Freeform 1546">
                  <a:extLst>
                    <a:ext uri="{FF2B5EF4-FFF2-40B4-BE49-F238E27FC236}">
                      <a16:creationId xmlns:a16="http://schemas.microsoft.com/office/drawing/2014/main" id="{8B664487-6807-4937-A41B-61419D7CFBD4}"/>
                    </a:ext>
                  </a:extLst>
                </p:cNvPr>
                <p:cNvSpPr>
                  <a:spLocks/>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2" name="Freeform 1547">
                  <a:extLst>
                    <a:ext uri="{FF2B5EF4-FFF2-40B4-BE49-F238E27FC236}">
                      <a16:creationId xmlns:a16="http://schemas.microsoft.com/office/drawing/2014/main" id="{CA4C65DE-DF67-4D84-A4B8-65C076EB8938}"/>
                    </a:ext>
                  </a:extLst>
                </p:cNvPr>
                <p:cNvSpPr>
                  <a:spLocks/>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3" name="Freeform 1548">
                  <a:extLst>
                    <a:ext uri="{FF2B5EF4-FFF2-40B4-BE49-F238E27FC236}">
                      <a16:creationId xmlns:a16="http://schemas.microsoft.com/office/drawing/2014/main" id="{11E51CCE-AD31-4A88-9830-34203B1C546F}"/>
                    </a:ext>
                  </a:extLst>
                </p:cNvPr>
                <p:cNvSpPr>
                  <a:spLocks/>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4" name="Freeform 1549">
                  <a:extLst>
                    <a:ext uri="{FF2B5EF4-FFF2-40B4-BE49-F238E27FC236}">
                      <a16:creationId xmlns:a16="http://schemas.microsoft.com/office/drawing/2014/main" id="{4206E392-D55F-4288-98BF-175BDD4F0FAD}"/>
                    </a:ext>
                  </a:extLst>
                </p:cNvPr>
                <p:cNvSpPr>
                  <a:spLocks/>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5" name="Freeform 1550">
                  <a:extLst>
                    <a:ext uri="{FF2B5EF4-FFF2-40B4-BE49-F238E27FC236}">
                      <a16:creationId xmlns:a16="http://schemas.microsoft.com/office/drawing/2014/main" id="{69C01203-3E05-4B2C-A3C7-9054DCE2F742}"/>
                    </a:ext>
                  </a:extLst>
                </p:cNvPr>
                <p:cNvSpPr>
                  <a:spLocks/>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6" name="Freeform 1551">
                  <a:extLst>
                    <a:ext uri="{FF2B5EF4-FFF2-40B4-BE49-F238E27FC236}">
                      <a16:creationId xmlns:a16="http://schemas.microsoft.com/office/drawing/2014/main" id="{A105A06F-B3D8-4517-BB03-162D64EC01BE}"/>
                    </a:ext>
                  </a:extLst>
                </p:cNvPr>
                <p:cNvSpPr>
                  <a:spLocks/>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7" name="Rectangle 1552">
                  <a:extLst>
                    <a:ext uri="{FF2B5EF4-FFF2-40B4-BE49-F238E27FC236}">
                      <a16:creationId xmlns:a16="http://schemas.microsoft.com/office/drawing/2014/main" id="{2EE56AD1-F2D8-44A4-A238-543E3E114FCA}"/>
                    </a:ext>
                  </a:extLst>
                </p:cNvPr>
                <p:cNvSpPr>
                  <a:spLocks noChangeArrowheads="1"/>
                </p:cNvSpPr>
                <p:nvPr/>
              </p:nvSpPr>
              <p:spPr bwMode="auto">
                <a:xfrm>
                  <a:off x="1799" y="27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8" name="Freeform 1553">
                  <a:extLst>
                    <a:ext uri="{FF2B5EF4-FFF2-40B4-BE49-F238E27FC236}">
                      <a16:creationId xmlns:a16="http://schemas.microsoft.com/office/drawing/2014/main" id="{1B96CCF5-258E-4F8A-A78D-C5670E65C082}"/>
                    </a:ext>
                  </a:extLst>
                </p:cNvPr>
                <p:cNvSpPr>
                  <a:spLocks/>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9" name="Freeform 1554">
                  <a:extLst>
                    <a:ext uri="{FF2B5EF4-FFF2-40B4-BE49-F238E27FC236}">
                      <a16:creationId xmlns:a16="http://schemas.microsoft.com/office/drawing/2014/main" id="{5A51D3BD-CE82-4B60-8AF1-FA1E60813F91}"/>
                    </a:ext>
                  </a:extLst>
                </p:cNvPr>
                <p:cNvSpPr>
                  <a:spLocks/>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0" name="Freeform 1555">
                  <a:extLst>
                    <a:ext uri="{FF2B5EF4-FFF2-40B4-BE49-F238E27FC236}">
                      <a16:creationId xmlns:a16="http://schemas.microsoft.com/office/drawing/2014/main" id="{E9AC8E50-FE51-44DF-A000-BEB631B92C2C}"/>
                    </a:ext>
                  </a:extLst>
                </p:cNvPr>
                <p:cNvSpPr>
                  <a:spLocks/>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1" name="Freeform 1556">
                  <a:extLst>
                    <a:ext uri="{FF2B5EF4-FFF2-40B4-BE49-F238E27FC236}">
                      <a16:creationId xmlns:a16="http://schemas.microsoft.com/office/drawing/2014/main" id="{0FDC5C3A-AFC2-44E0-AC03-1765C13AB524}"/>
                    </a:ext>
                  </a:extLst>
                </p:cNvPr>
                <p:cNvSpPr>
                  <a:spLocks/>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2" name="Freeform 1557">
                  <a:extLst>
                    <a:ext uri="{FF2B5EF4-FFF2-40B4-BE49-F238E27FC236}">
                      <a16:creationId xmlns:a16="http://schemas.microsoft.com/office/drawing/2014/main" id="{FEFCE733-33BB-467C-AF85-8928B98E0C27}"/>
                    </a:ext>
                  </a:extLst>
                </p:cNvPr>
                <p:cNvSpPr>
                  <a:spLocks/>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3" name="Freeform 1558">
                  <a:extLst>
                    <a:ext uri="{FF2B5EF4-FFF2-40B4-BE49-F238E27FC236}">
                      <a16:creationId xmlns:a16="http://schemas.microsoft.com/office/drawing/2014/main" id="{3BDC1520-11D9-48B2-8191-6E4449F3E4D5}"/>
                    </a:ext>
                  </a:extLst>
                </p:cNvPr>
                <p:cNvSpPr>
                  <a:spLocks/>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4" name="Freeform 1559">
                  <a:extLst>
                    <a:ext uri="{FF2B5EF4-FFF2-40B4-BE49-F238E27FC236}">
                      <a16:creationId xmlns:a16="http://schemas.microsoft.com/office/drawing/2014/main" id="{40B1DFCF-4662-40B3-8FF6-72A5730145DE}"/>
                    </a:ext>
                  </a:extLst>
                </p:cNvPr>
                <p:cNvSpPr>
                  <a:spLocks/>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5" name="Freeform 1560">
                  <a:extLst>
                    <a:ext uri="{FF2B5EF4-FFF2-40B4-BE49-F238E27FC236}">
                      <a16:creationId xmlns:a16="http://schemas.microsoft.com/office/drawing/2014/main" id="{36A5C72C-43AA-4669-A243-888B461CFE23}"/>
                    </a:ext>
                  </a:extLst>
                </p:cNvPr>
                <p:cNvSpPr>
                  <a:spLocks/>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6" name="Freeform 1561">
                  <a:extLst>
                    <a:ext uri="{FF2B5EF4-FFF2-40B4-BE49-F238E27FC236}">
                      <a16:creationId xmlns:a16="http://schemas.microsoft.com/office/drawing/2014/main" id="{A60F22E0-5DC0-411B-842C-286BA1583ECB}"/>
                    </a:ext>
                  </a:extLst>
                </p:cNvPr>
                <p:cNvSpPr>
                  <a:spLocks/>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7" name="Freeform 1562">
                  <a:extLst>
                    <a:ext uri="{FF2B5EF4-FFF2-40B4-BE49-F238E27FC236}">
                      <a16:creationId xmlns:a16="http://schemas.microsoft.com/office/drawing/2014/main" id="{C2E3C2D8-BE81-40B5-88CF-798D85E31FB9}"/>
                    </a:ext>
                  </a:extLst>
                </p:cNvPr>
                <p:cNvSpPr>
                  <a:spLocks/>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8" name="Freeform 1563">
                  <a:extLst>
                    <a:ext uri="{FF2B5EF4-FFF2-40B4-BE49-F238E27FC236}">
                      <a16:creationId xmlns:a16="http://schemas.microsoft.com/office/drawing/2014/main" id="{08BD0334-F971-4AD6-A77F-DBBC0CD7F81B}"/>
                    </a:ext>
                  </a:extLst>
                </p:cNvPr>
                <p:cNvSpPr>
                  <a:spLocks/>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9" name="Freeform 1564">
                  <a:extLst>
                    <a:ext uri="{FF2B5EF4-FFF2-40B4-BE49-F238E27FC236}">
                      <a16:creationId xmlns:a16="http://schemas.microsoft.com/office/drawing/2014/main" id="{727269A7-08F2-4309-8396-8321C9129D14}"/>
                    </a:ext>
                  </a:extLst>
                </p:cNvPr>
                <p:cNvSpPr>
                  <a:spLocks/>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0" name="Freeform 1565">
                  <a:extLst>
                    <a:ext uri="{FF2B5EF4-FFF2-40B4-BE49-F238E27FC236}">
                      <a16:creationId xmlns:a16="http://schemas.microsoft.com/office/drawing/2014/main" id="{1449DB2D-C121-4E40-B0FD-F336EFF20EBA}"/>
                    </a:ext>
                  </a:extLst>
                </p:cNvPr>
                <p:cNvSpPr>
                  <a:spLocks/>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1" name="Freeform 1566">
                  <a:extLst>
                    <a:ext uri="{FF2B5EF4-FFF2-40B4-BE49-F238E27FC236}">
                      <a16:creationId xmlns:a16="http://schemas.microsoft.com/office/drawing/2014/main" id="{3ED7AA36-0A7D-442D-9B71-E22C07C80230}"/>
                    </a:ext>
                  </a:extLst>
                </p:cNvPr>
                <p:cNvSpPr>
                  <a:spLocks/>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2" name="Freeform 1567">
                  <a:extLst>
                    <a:ext uri="{FF2B5EF4-FFF2-40B4-BE49-F238E27FC236}">
                      <a16:creationId xmlns:a16="http://schemas.microsoft.com/office/drawing/2014/main" id="{076D6C41-AE03-47DA-8D4F-222DA003F90A}"/>
                    </a:ext>
                  </a:extLst>
                </p:cNvPr>
                <p:cNvSpPr>
                  <a:spLocks/>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3" name="Freeform 1568">
                  <a:extLst>
                    <a:ext uri="{FF2B5EF4-FFF2-40B4-BE49-F238E27FC236}">
                      <a16:creationId xmlns:a16="http://schemas.microsoft.com/office/drawing/2014/main" id="{7E97F42D-8D18-454D-BD0F-771B3E0BA1A8}"/>
                    </a:ext>
                  </a:extLst>
                </p:cNvPr>
                <p:cNvSpPr>
                  <a:spLocks/>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4" name="Freeform 1569">
                  <a:extLst>
                    <a:ext uri="{FF2B5EF4-FFF2-40B4-BE49-F238E27FC236}">
                      <a16:creationId xmlns:a16="http://schemas.microsoft.com/office/drawing/2014/main" id="{9FAF8BFC-F4A2-416D-A2A3-D702003CD171}"/>
                    </a:ext>
                  </a:extLst>
                </p:cNvPr>
                <p:cNvSpPr>
                  <a:spLocks/>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5" name="Freeform 1570">
                  <a:extLst>
                    <a:ext uri="{FF2B5EF4-FFF2-40B4-BE49-F238E27FC236}">
                      <a16:creationId xmlns:a16="http://schemas.microsoft.com/office/drawing/2014/main" id="{B8B2E73A-3D59-4E18-A075-80216C5F3FCF}"/>
                    </a:ext>
                  </a:extLst>
                </p:cNvPr>
                <p:cNvSpPr>
                  <a:spLocks/>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6" name="Freeform 1571">
                  <a:extLst>
                    <a:ext uri="{FF2B5EF4-FFF2-40B4-BE49-F238E27FC236}">
                      <a16:creationId xmlns:a16="http://schemas.microsoft.com/office/drawing/2014/main" id="{72FC033C-A50F-411D-B680-70E0B1487820}"/>
                    </a:ext>
                  </a:extLst>
                </p:cNvPr>
                <p:cNvSpPr>
                  <a:spLocks/>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7" name="Freeform 1572">
                  <a:extLst>
                    <a:ext uri="{FF2B5EF4-FFF2-40B4-BE49-F238E27FC236}">
                      <a16:creationId xmlns:a16="http://schemas.microsoft.com/office/drawing/2014/main" id="{8169FFEA-C0FF-4BAC-A2CC-C85027DB8DDD}"/>
                    </a:ext>
                  </a:extLst>
                </p:cNvPr>
                <p:cNvSpPr>
                  <a:spLocks/>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8" name="Freeform 1573">
                  <a:extLst>
                    <a:ext uri="{FF2B5EF4-FFF2-40B4-BE49-F238E27FC236}">
                      <a16:creationId xmlns:a16="http://schemas.microsoft.com/office/drawing/2014/main" id="{6C706D00-4F99-4F8B-B142-D179C882CD7C}"/>
                    </a:ext>
                  </a:extLst>
                </p:cNvPr>
                <p:cNvSpPr>
                  <a:spLocks/>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9" name="Freeform 1574">
                  <a:extLst>
                    <a:ext uri="{FF2B5EF4-FFF2-40B4-BE49-F238E27FC236}">
                      <a16:creationId xmlns:a16="http://schemas.microsoft.com/office/drawing/2014/main" id="{C260104C-3856-474C-BEE3-08FCE2E4A455}"/>
                    </a:ext>
                  </a:extLst>
                </p:cNvPr>
                <p:cNvSpPr>
                  <a:spLocks/>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0" name="Freeform 1575">
                  <a:extLst>
                    <a:ext uri="{FF2B5EF4-FFF2-40B4-BE49-F238E27FC236}">
                      <a16:creationId xmlns:a16="http://schemas.microsoft.com/office/drawing/2014/main" id="{F08F7025-3B66-4C58-8461-2F320A6EDBE3}"/>
                    </a:ext>
                  </a:extLst>
                </p:cNvPr>
                <p:cNvSpPr>
                  <a:spLocks/>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1" name="Freeform 1576">
                  <a:extLst>
                    <a:ext uri="{FF2B5EF4-FFF2-40B4-BE49-F238E27FC236}">
                      <a16:creationId xmlns:a16="http://schemas.microsoft.com/office/drawing/2014/main" id="{513761EF-66F8-48EE-B411-02FFBA1BFAD6}"/>
                    </a:ext>
                  </a:extLst>
                </p:cNvPr>
                <p:cNvSpPr>
                  <a:spLocks/>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2" name="Freeform 1577">
                  <a:extLst>
                    <a:ext uri="{FF2B5EF4-FFF2-40B4-BE49-F238E27FC236}">
                      <a16:creationId xmlns:a16="http://schemas.microsoft.com/office/drawing/2014/main" id="{5C8CD566-03DC-4504-A78B-5C25205995CE}"/>
                    </a:ext>
                  </a:extLst>
                </p:cNvPr>
                <p:cNvSpPr>
                  <a:spLocks/>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3" name="Freeform 1578">
                  <a:extLst>
                    <a:ext uri="{FF2B5EF4-FFF2-40B4-BE49-F238E27FC236}">
                      <a16:creationId xmlns:a16="http://schemas.microsoft.com/office/drawing/2014/main" id="{6623FE3E-3550-4C71-8765-98D04C8BD912}"/>
                    </a:ext>
                  </a:extLst>
                </p:cNvPr>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4" name="Freeform 1579">
                  <a:extLst>
                    <a:ext uri="{FF2B5EF4-FFF2-40B4-BE49-F238E27FC236}">
                      <a16:creationId xmlns:a16="http://schemas.microsoft.com/office/drawing/2014/main" id="{C9EE8B2F-2B7F-49A3-AD9C-D72D9867C7AB}"/>
                    </a:ext>
                  </a:extLst>
                </p:cNvPr>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5" name="Freeform 1580">
                  <a:extLst>
                    <a:ext uri="{FF2B5EF4-FFF2-40B4-BE49-F238E27FC236}">
                      <a16:creationId xmlns:a16="http://schemas.microsoft.com/office/drawing/2014/main" id="{E9B58304-5C61-4250-8C72-F0B2400F9E99}"/>
                    </a:ext>
                  </a:extLst>
                </p:cNvPr>
                <p:cNvSpPr>
                  <a:spLocks/>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6" name="Freeform 1581">
                  <a:extLst>
                    <a:ext uri="{FF2B5EF4-FFF2-40B4-BE49-F238E27FC236}">
                      <a16:creationId xmlns:a16="http://schemas.microsoft.com/office/drawing/2014/main" id="{65D43BE1-7A18-465A-B526-3D991183865C}"/>
                    </a:ext>
                  </a:extLst>
                </p:cNvPr>
                <p:cNvSpPr>
                  <a:spLocks/>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7" name="Freeform 1582">
                  <a:extLst>
                    <a:ext uri="{FF2B5EF4-FFF2-40B4-BE49-F238E27FC236}">
                      <a16:creationId xmlns:a16="http://schemas.microsoft.com/office/drawing/2014/main" id="{EDBE9C93-7EEB-4718-A835-C475C256BC7C}"/>
                    </a:ext>
                  </a:extLst>
                </p:cNvPr>
                <p:cNvSpPr>
                  <a:spLocks/>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8" name="Freeform 1583">
                  <a:extLst>
                    <a:ext uri="{FF2B5EF4-FFF2-40B4-BE49-F238E27FC236}">
                      <a16:creationId xmlns:a16="http://schemas.microsoft.com/office/drawing/2014/main" id="{984A2892-6D68-4489-AD27-18EE0F4B0EC9}"/>
                    </a:ext>
                  </a:extLst>
                </p:cNvPr>
                <p:cNvSpPr>
                  <a:spLocks/>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9" name="Freeform 1584">
                  <a:extLst>
                    <a:ext uri="{FF2B5EF4-FFF2-40B4-BE49-F238E27FC236}">
                      <a16:creationId xmlns:a16="http://schemas.microsoft.com/office/drawing/2014/main" id="{B9616187-FA72-41DB-9FCE-8054E8A13A02}"/>
                    </a:ext>
                  </a:extLst>
                </p:cNvPr>
                <p:cNvSpPr>
                  <a:spLocks/>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0" name="Freeform 1585">
                  <a:extLst>
                    <a:ext uri="{FF2B5EF4-FFF2-40B4-BE49-F238E27FC236}">
                      <a16:creationId xmlns:a16="http://schemas.microsoft.com/office/drawing/2014/main" id="{3C656255-9F95-4202-8F49-920AF712751F}"/>
                    </a:ext>
                  </a:extLst>
                </p:cNvPr>
                <p:cNvSpPr>
                  <a:spLocks/>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1" name="Freeform 1586">
                  <a:extLst>
                    <a:ext uri="{FF2B5EF4-FFF2-40B4-BE49-F238E27FC236}">
                      <a16:creationId xmlns:a16="http://schemas.microsoft.com/office/drawing/2014/main" id="{15E86C6B-0D64-4A90-8627-C664858E8C6D}"/>
                    </a:ext>
                  </a:extLst>
                </p:cNvPr>
                <p:cNvSpPr>
                  <a:spLocks/>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2" name="Rectangle 1587">
                  <a:extLst>
                    <a:ext uri="{FF2B5EF4-FFF2-40B4-BE49-F238E27FC236}">
                      <a16:creationId xmlns:a16="http://schemas.microsoft.com/office/drawing/2014/main" id="{85C5D690-B213-435F-B0ED-26DF4F36D4AC}"/>
                    </a:ext>
                  </a:extLst>
                </p:cNvPr>
                <p:cNvSpPr>
                  <a:spLocks noChangeArrowheads="1"/>
                </p:cNvSpPr>
                <p:nvPr/>
              </p:nvSpPr>
              <p:spPr bwMode="auto">
                <a:xfrm>
                  <a:off x="1673" y="281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3" name="Freeform 1588">
                  <a:extLst>
                    <a:ext uri="{FF2B5EF4-FFF2-40B4-BE49-F238E27FC236}">
                      <a16:creationId xmlns:a16="http://schemas.microsoft.com/office/drawing/2014/main" id="{ED970D9B-2974-4953-BBF4-5D9769CA7711}"/>
                    </a:ext>
                  </a:extLst>
                </p:cNvPr>
                <p:cNvSpPr>
                  <a:spLocks/>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4" name="Freeform 1589">
                  <a:extLst>
                    <a:ext uri="{FF2B5EF4-FFF2-40B4-BE49-F238E27FC236}">
                      <a16:creationId xmlns:a16="http://schemas.microsoft.com/office/drawing/2014/main" id="{653D8B3C-9F28-410A-AA3F-A8EE688794EE}"/>
                    </a:ext>
                  </a:extLst>
                </p:cNvPr>
                <p:cNvSpPr>
                  <a:spLocks/>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5" name="Freeform 1590">
                  <a:extLst>
                    <a:ext uri="{FF2B5EF4-FFF2-40B4-BE49-F238E27FC236}">
                      <a16:creationId xmlns:a16="http://schemas.microsoft.com/office/drawing/2014/main" id="{0E83814A-44A2-420B-B3CB-539B59C55221}"/>
                    </a:ext>
                  </a:extLst>
                </p:cNvPr>
                <p:cNvSpPr>
                  <a:spLocks/>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6" name="Freeform 1591">
                  <a:extLst>
                    <a:ext uri="{FF2B5EF4-FFF2-40B4-BE49-F238E27FC236}">
                      <a16:creationId xmlns:a16="http://schemas.microsoft.com/office/drawing/2014/main" id="{00BF45C7-70F2-4981-98B5-DC309B315AB5}"/>
                    </a:ext>
                  </a:extLst>
                </p:cNvPr>
                <p:cNvSpPr>
                  <a:spLocks/>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7" name="Freeform 1592">
                  <a:extLst>
                    <a:ext uri="{FF2B5EF4-FFF2-40B4-BE49-F238E27FC236}">
                      <a16:creationId xmlns:a16="http://schemas.microsoft.com/office/drawing/2014/main" id="{DCD20FBA-0797-4877-9B27-B2ECD106297C}"/>
                    </a:ext>
                  </a:extLst>
                </p:cNvPr>
                <p:cNvSpPr>
                  <a:spLocks/>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8" name="Freeform 1593">
                  <a:extLst>
                    <a:ext uri="{FF2B5EF4-FFF2-40B4-BE49-F238E27FC236}">
                      <a16:creationId xmlns:a16="http://schemas.microsoft.com/office/drawing/2014/main" id="{DFFD0878-A0AB-4A7E-BC59-8C1D0A2FC364}"/>
                    </a:ext>
                  </a:extLst>
                </p:cNvPr>
                <p:cNvSpPr>
                  <a:spLocks/>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9" name="Freeform 1594">
                  <a:extLst>
                    <a:ext uri="{FF2B5EF4-FFF2-40B4-BE49-F238E27FC236}">
                      <a16:creationId xmlns:a16="http://schemas.microsoft.com/office/drawing/2014/main" id="{84D7602E-3BB3-4CDA-9BB5-3A5297750D90}"/>
                    </a:ext>
                  </a:extLst>
                </p:cNvPr>
                <p:cNvSpPr>
                  <a:spLocks/>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0" name="Freeform 1595">
                  <a:extLst>
                    <a:ext uri="{FF2B5EF4-FFF2-40B4-BE49-F238E27FC236}">
                      <a16:creationId xmlns:a16="http://schemas.microsoft.com/office/drawing/2014/main" id="{70622136-CAAE-428F-9497-EE9B13439123}"/>
                    </a:ext>
                  </a:extLst>
                </p:cNvPr>
                <p:cNvSpPr>
                  <a:spLocks/>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1" name="Freeform 1596">
                  <a:extLst>
                    <a:ext uri="{FF2B5EF4-FFF2-40B4-BE49-F238E27FC236}">
                      <a16:creationId xmlns:a16="http://schemas.microsoft.com/office/drawing/2014/main" id="{BC8FA54D-1E5D-4592-B124-571A01A2FE1C}"/>
                    </a:ext>
                  </a:extLst>
                </p:cNvPr>
                <p:cNvSpPr>
                  <a:spLocks/>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2" name="Freeform 1597">
                  <a:extLst>
                    <a:ext uri="{FF2B5EF4-FFF2-40B4-BE49-F238E27FC236}">
                      <a16:creationId xmlns:a16="http://schemas.microsoft.com/office/drawing/2014/main" id="{A7A3C0A5-4C17-47FC-A0E6-CA8F39C722E2}"/>
                    </a:ext>
                  </a:extLst>
                </p:cNvPr>
                <p:cNvSpPr>
                  <a:spLocks/>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3" name="Freeform 1598">
                  <a:extLst>
                    <a:ext uri="{FF2B5EF4-FFF2-40B4-BE49-F238E27FC236}">
                      <a16:creationId xmlns:a16="http://schemas.microsoft.com/office/drawing/2014/main" id="{D55148DD-245F-434F-B90E-297FC1F6F376}"/>
                    </a:ext>
                  </a:extLst>
                </p:cNvPr>
                <p:cNvSpPr>
                  <a:spLocks/>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4" name="Freeform 1599">
                  <a:extLst>
                    <a:ext uri="{FF2B5EF4-FFF2-40B4-BE49-F238E27FC236}">
                      <a16:creationId xmlns:a16="http://schemas.microsoft.com/office/drawing/2014/main" id="{9557B2EC-A481-4F1B-B5B8-D7619CA5306A}"/>
                    </a:ext>
                  </a:extLst>
                </p:cNvPr>
                <p:cNvSpPr>
                  <a:spLocks/>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5" name="Freeform 1600">
                  <a:extLst>
                    <a:ext uri="{FF2B5EF4-FFF2-40B4-BE49-F238E27FC236}">
                      <a16:creationId xmlns:a16="http://schemas.microsoft.com/office/drawing/2014/main" id="{078951CB-DC75-430B-880E-512797CFC6CE}"/>
                    </a:ext>
                  </a:extLst>
                </p:cNvPr>
                <p:cNvSpPr>
                  <a:spLocks/>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6" name="Freeform 1601">
                  <a:extLst>
                    <a:ext uri="{FF2B5EF4-FFF2-40B4-BE49-F238E27FC236}">
                      <a16:creationId xmlns:a16="http://schemas.microsoft.com/office/drawing/2014/main" id="{87631DC8-4057-4672-8BAF-869B70172772}"/>
                    </a:ext>
                  </a:extLst>
                </p:cNvPr>
                <p:cNvSpPr>
                  <a:spLocks/>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7" name="Freeform 1602">
                  <a:extLst>
                    <a:ext uri="{FF2B5EF4-FFF2-40B4-BE49-F238E27FC236}">
                      <a16:creationId xmlns:a16="http://schemas.microsoft.com/office/drawing/2014/main" id="{6FE5CA8A-403F-4B76-9806-528B111ED4AD}"/>
                    </a:ext>
                  </a:extLst>
                </p:cNvPr>
                <p:cNvSpPr>
                  <a:spLocks/>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8" name="Freeform 1603">
                  <a:extLst>
                    <a:ext uri="{FF2B5EF4-FFF2-40B4-BE49-F238E27FC236}">
                      <a16:creationId xmlns:a16="http://schemas.microsoft.com/office/drawing/2014/main" id="{C180E5A9-8648-4CCA-A392-E3404D161C8A}"/>
                    </a:ext>
                  </a:extLst>
                </p:cNvPr>
                <p:cNvSpPr>
                  <a:spLocks/>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9" name="Freeform 1604">
                  <a:extLst>
                    <a:ext uri="{FF2B5EF4-FFF2-40B4-BE49-F238E27FC236}">
                      <a16:creationId xmlns:a16="http://schemas.microsoft.com/office/drawing/2014/main" id="{E7823543-82A7-4C9E-84D4-55D7618EE7E0}"/>
                    </a:ext>
                  </a:extLst>
                </p:cNvPr>
                <p:cNvSpPr>
                  <a:spLocks/>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0" name="Freeform 1605">
                  <a:extLst>
                    <a:ext uri="{FF2B5EF4-FFF2-40B4-BE49-F238E27FC236}">
                      <a16:creationId xmlns:a16="http://schemas.microsoft.com/office/drawing/2014/main" id="{38AC1C3A-9F87-4259-8ABC-DF6BEAF999E7}"/>
                    </a:ext>
                  </a:extLst>
                </p:cNvPr>
                <p:cNvSpPr>
                  <a:spLocks/>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1" name="Freeform 1606">
                  <a:extLst>
                    <a:ext uri="{FF2B5EF4-FFF2-40B4-BE49-F238E27FC236}">
                      <a16:creationId xmlns:a16="http://schemas.microsoft.com/office/drawing/2014/main" id="{788AD8F3-0481-4E22-9B4C-96C0CD4D9AF0}"/>
                    </a:ext>
                  </a:extLst>
                </p:cNvPr>
                <p:cNvSpPr>
                  <a:spLocks/>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2" name="Freeform 1607">
                  <a:extLst>
                    <a:ext uri="{FF2B5EF4-FFF2-40B4-BE49-F238E27FC236}">
                      <a16:creationId xmlns:a16="http://schemas.microsoft.com/office/drawing/2014/main" id="{C1BFF610-EBBD-4E79-8C5E-D68C45B4DB7A}"/>
                    </a:ext>
                  </a:extLst>
                </p:cNvPr>
                <p:cNvSpPr>
                  <a:spLocks/>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3" name="Freeform 1608">
                  <a:extLst>
                    <a:ext uri="{FF2B5EF4-FFF2-40B4-BE49-F238E27FC236}">
                      <a16:creationId xmlns:a16="http://schemas.microsoft.com/office/drawing/2014/main" id="{B49A73D0-DA30-4559-82C5-4BA6B08A2F91}"/>
                    </a:ext>
                  </a:extLst>
                </p:cNvPr>
                <p:cNvSpPr>
                  <a:spLocks/>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4" name="Freeform 1609">
                  <a:extLst>
                    <a:ext uri="{FF2B5EF4-FFF2-40B4-BE49-F238E27FC236}">
                      <a16:creationId xmlns:a16="http://schemas.microsoft.com/office/drawing/2014/main" id="{74C2140E-91FA-4581-B124-D08AE82C83F9}"/>
                    </a:ext>
                  </a:extLst>
                </p:cNvPr>
                <p:cNvSpPr>
                  <a:spLocks/>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5" name="Rectangle 1610">
                  <a:extLst>
                    <a:ext uri="{FF2B5EF4-FFF2-40B4-BE49-F238E27FC236}">
                      <a16:creationId xmlns:a16="http://schemas.microsoft.com/office/drawing/2014/main" id="{82E5E5D8-2943-4582-96ED-CC324953BCBD}"/>
                    </a:ext>
                  </a:extLst>
                </p:cNvPr>
                <p:cNvSpPr>
                  <a:spLocks noChangeArrowheads="1"/>
                </p:cNvSpPr>
                <p:nvPr/>
              </p:nvSpPr>
              <p:spPr bwMode="auto">
                <a:xfrm>
                  <a:off x="1935" y="26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6" name="Freeform 1611">
                  <a:extLst>
                    <a:ext uri="{FF2B5EF4-FFF2-40B4-BE49-F238E27FC236}">
                      <a16:creationId xmlns:a16="http://schemas.microsoft.com/office/drawing/2014/main" id="{C2128F9A-09FE-4DE3-8267-230BFCE2C86B}"/>
                    </a:ext>
                  </a:extLst>
                </p:cNvPr>
                <p:cNvSpPr>
                  <a:spLocks/>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7" name="Freeform 1612">
                  <a:extLst>
                    <a:ext uri="{FF2B5EF4-FFF2-40B4-BE49-F238E27FC236}">
                      <a16:creationId xmlns:a16="http://schemas.microsoft.com/office/drawing/2014/main" id="{43BBED24-17CA-4CD7-BEA7-B6F129B67C42}"/>
                    </a:ext>
                  </a:extLst>
                </p:cNvPr>
                <p:cNvSpPr>
                  <a:spLocks/>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8" name="Freeform 1613">
                  <a:extLst>
                    <a:ext uri="{FF2B5EF4-FFF2-40B4-BE49-F238E27FC236}">
                      <a16:creationId xmlns:a16="http://schemas.microsoft.com/office/drawing/2014/main" id="{425880FD-EE5D-4FC3-AD96-A97DC8A42245}"/>
                    </a:ext>
                  </a:extLst>
                </p:cNvPr>
                <p:cNvSpPr>
                  <a:spLocks/>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9" name="Freeform 1614">
                  <a:extLst>
                    <a:ext uri="{FF2B5EF4-FFF2-40B4-BE49-F238E27FC236}">
                      <a16:creationId xmlns:a16="http://schemas.microsoft.com/office/drawing/2014/main" id="{3EA64E0F-F7AD-4C1E-96D8-FEFD8197DF40}"/>
                    </a:ext>
                  </a:extLst>
                </p:cNvPr>
                <p:cNvSpPr>
                  <a:spLocks/>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0" name="Freeform 1615">
                  <a:extLst>
                    <a:ext uri="{FF2B5EF4-FFF2-40B4-BE49-F238E27FC236}">
                      <a16:creationId xmlns:a16="http://schemas.microsoft.com/office/drawing/2014/main" id="{648CDAEB-3584-473E-A53F-2FA4847F4C57}"/>
                    </a:ext>
                  </a:extLst>
                </p:cNvPr>
                <p:cNvSpPr>
                  <a:spLocks/>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1" name="Freeform 1616">
                  <a:extLst>
                    <a:ext uri="{FF2B5EF4-FFF2-40B4-BE49-F238E27FC236}">
                      <a16:creationId xmlns:a16="http://schemas.microsoft.com/office/drawing/2014/main" id="{7E1BF623-F203-4443-81F6-A3DCCDEBA66B}"/>
                    </a:ext>
                  </a:extLst>
                </p:cNvPr>
                <p:cNvSpPr>
                  <a:spLocks/>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2" name="Freeform 1617">
                  <a:extLst>
                    <a:ext uri="{FF2B5EF4-FFF2-40B4-BE49-F238E27FC236}">
                      <a16:creationId xmlns:a16="http://schemas.microsoft.com/office/drawing/2014/main" id="{A9B9E135-34E7-41B8-94D5-B1F533376AEA}"/>
                    </a:ext>
                  </a:extLst>
                </p:cNvPr>
                <p:cNvSpPr>
                  <a:spLocks/>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3" name="Freeform 1618">
                  <a:extLst>
                    <a:ext uri="{FF2B5EF4-FFF2-40B4-BE49-F238E27FC236}">
                      <a16:creationId xmlns:a16="http://schemas.microsoft.com/office/drawing/2014/main" id="{BDC9D7DE-6D78-4701-A6EE-3876485C3765}"/>
                    </a:ext>
                  </a:extLst>
                </p:cNvPr>
                <p:cNvSpPr>
                  <a:spLocks/>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4" name="Freeform 1619">
                  <a:extLst>
                    <a:ext uri="{FF2B5EF4-FFF2-40B4-BE49-F238E27FC236}">
                      <a16:creationId xmlns:a16="http://schemas.microsoft.com/office/drawing/2014/main" id="{23E7DA54-121E-4D6E-AAAA-72474330FF65}"/>
                    </a:ext>
                  </a:extLst>
                </p:cNvPr>
                <p:cNvSpPr>
                  <a:spLocks/>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5" name="Freeform 1620">
                  <a:extLst>
                    <a:ext uri="{FF2B5EF4-FFF2-40B4-BE49-F238E27FC236}">
                      <a16:creationId xmlns:a16="http://schemas.microsoft.com/office/drawing/2014/main" id="{7F549A5F-8A4D-4AE3-A568-4A4DA8F7E8A3}"/>
                    </a:ext>
                  </a:extLst>
                </p:cNvPr>
                <p:cNvSpPr>
                  <a:spLocks/>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6" name="Freeform 1621">
                  <a:extLst>
                    <a:ext uri="{FF2B5EF4-FFF2-40B4-BE49-F238E27FC236}">
                      <a16:creationId xmlns:a16="http://schemas.microsoft.com/office/drawing/2014/main" id="{AA8EFF8C-EDED-4B71-AA76-802254AA9A8B}"/>
                    </a:ext>
                  </a:extLst>
                </p:cNvPr>
                <p:cNvSpPr>
                  <a:spLocks/>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7" name="Freeform 1622">
                  <a:extLst>
                    <a:ext uri="{FF2B5EF4-FFF2-40B4-BE49-F238E27FC236}">
                      <a16:creationId xmlns:a16="http://schemas.microsoft.com/office/drawing/2014/main" id="{9C7FA0C3-4CC0-4516-B303-8B5972CECE23}"/>
                    </a:ext>
                  </a:extLst>
                </p:cNvPr>
                <p:cNvSpPr>
                  <a:spLocks/>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8" name="Freeform 1623">
                  <a:extLst>
                    <a:ext uri="{FF2B5EF4-FFF2-40B4-BE49-F238E27FC236}">
                      <a16:creationId xmlns:a16="http://schemas.microsoft.com/office/drawing/2014/main" id="{411375D0-35E5-4D9E-8D56-623AECB54978}"/>
                    </a:ext>
                  </a:extLst>
                </p:cNvPr>
                <p:cNvSpPr>
                  <a:spLocks/>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9" name="Freeform 1624">
                  <a:extLst>
                    <a:ext uri="{FF2B5EF4-FFF2-40B4-BE49-F238E27FC236}">
                      <a16:creationId xmlns:a16="http://schemas.microsoft.com/office/drawing/2014/main" id="{A44D5E19-0132-48AD-A6AA-8BE7B3A94AF3}"/>
                    </a:ext>
                  </a:extLst>
                </p:cNvPr>
                <p:cNvSpPr>
                  <a:spLocks/>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0" name="Freeform 1625">
                  <a:extLst>
                    <a:ext uri="{FF2B5EF4-FFF2-40B4-BE49-F238E27FC236}">
                      <a16:creationId xmlns:a16="http://schemas.microsoft.com/office/drawing/2014/main" id="{621B3BD7-70B3-4953-BC1A-3C5ADCE9ED83}"/>
                    </a:ext>
                  </a:extLst>
                </p:cNvPr>
                <p:cNvSpPr>
                  <a:spLocks/>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1" name="Freeform 1626">
                  <a:extLst>
                    <a:ext uri="{FF2B5EF4-FFF2-40B4-BE49-F238E27FC236}">
                      <a16:creationId xmlns:a16="http://schemas.microsoft.com/office/drawing/2014/main" id="{3109E32D-A6EE-46EA-82BC-C8B351233F5B}"/>
                    </a:ext>
                  </a:extLst>
                </p:cNvPr>
                <p:cNvSpPr>
                  <a:spLocks/>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2" name="Freeform 1627">
                  <a:extLst>
                    <a:ext uri="{FF2B5EF4-FFF2-40B4-BE49-F238E27FC236}">
                      <a16:creationId xmlns:a16="http://schemas.microsoft.com/office/drawing/2014/main" id="{3EFF376F-2B7A-412E-BF9D-7247A2B38D1E}"/>
                    </a:ext>
                  </a:extLst>
                </p:cNvPr>
                <p:cNvSpPr>
                  <a:spLocks/>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3" name="Freeform 1628">
                  <a:extLst>
                    <a:ext uri="{FF2B5EF4-FFF2-40B4-BE49-F238E27FC236}">
                      <a16:creationId xmlns:a16="http://schemas.microsoft.com/office/drawing/2014/main" id="{AF19B877-6EC9-44B7-8F92-8516873D384F}"/>
                    </a:ext>
                  </a:extLst>
                </p:cNvPr>
                <p:cNvSpPr>
                  <a:spLocks/>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4" name="Freeform 1629">
                  <a:extLst>
                    <a:ext uri="{FF2B5EF4-FFF2-40B4-BE49-F238E27FC236}">
                      <a16:creationId xmlns:a16="http://schemas.microsoft.com/office/drawing/2014/main" id="{2181A6AB-11D2-4A9D-97B2-8F78EC6DD5BD}"/>
                    </a:ext>
                  </a:extLst>
                </p:cNvPr>
                <p:cNvSpPr>
                  <a:spLocks/>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5" name="Freeform 1630">
                  <a:extLst>
                    <a:ext uri="{FF2B5EF4-FFF2-40B4-BE49-F238E27FC236}">
                      <a16:creationId xmlns:a16="http://schemas.microsoft.com/office/drawing/2014/main" id="{A7323195-DBC2-4795-8497-3B16A1C73EEE}"/>
                    </a:ext>
                  </a:extLst>
                </p:cNvPr>
                <p:cNvSpPr>
                  <a:spLocks/>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4" name="Group 1832">
                <a:extLst>
                  <a:ext uri="{FF2B5EF4-FFF2-40B4-BE49-F238E27FC236}">
                    <a16:creationId xmlns:a16="http://schemas.microsoft.com/office/drawing/2014/main" id="{AB71BECF-ACD1-4F22-9DD0-40036159BA28}"/>
                  </a:ext>
                </a:extLst>
              </p:cNvPr>
              <p:cNvGrpSpPr>
                <a:grpSpLocks/>
              </p:cNvGrpSpPr>
              <p:nvPr/>
            </p:nvGrpSpPr>
            <p:grpSpPr bwMode="auto">
              <a:xfrm>
                <a:off x="1791" y="2634"/>
                <a:ext cx="411" cy="636"/>
                <a:chOff x="1791" y="2634"/>
                <a:chExt cx="411" cy="636"/>
              </a:xfrm>
              <a:grpFill/>
            </p:grpSpPr>
            <p:sp>
              <p:nvSpPr>
                <p:cNvPr id="466" name="Freeform 1632">
                  <a:extLst>
                    <a:ext uri="{FF2B5EF4-FFF2-40B4-BE49-F238E27FC236}">
                      <a16:creationId xmlns:a16="http://schemas.microsoft.com/office/drawing/2014/main" id="{1BAC23BB-D8E6-4BFB-B6AC-744744AF63CC}"/>
                    </a:ext>
                  </a:extLst>
                </p:cNvPr>
                <p:cNvSpPr>
                  <a:spLocks/>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7" name="Freeform 1633">
                  <a:extLst>
                    <a:ext uri="{FF2B5EF4-FFF2-40B4-BE49-F238E27FC236}">
                      <a16:creationId xmlns:a16="http://schemas.microsoft.com/office/drawing/2014/main" id="{0DA36CCD-929A-4D07-A845-5DB44484033F}"/>
                    </a:ext>
                  </a:extLst>
                </p:cNvPr>
                <p:cNvSpPr>
                  <a:spLocks/>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8" name="Freeform 1634">
                  <a:extLst>
                    <a:ext uri="{FF2B5EF4-FFF2-40B4-BE49-F238E27FC236}">
                      <a16:creationId xmlns:a16="http://schemas.microsoft.com/office/drawing/2014/main" id="{E27C5CBC-1975-4FA3-8D68-0B1C41656E67}"/>
                    </a:ext>
                  </a:extLst>
                </p:cNvPr>
                <p:cNvSpPr>
                  <a:spLocks/>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9" name="Freeform 1635">
                  <a:extLst>
                    <a:ext uri="{FF2B5EF4-FFF2-40B4-BE49-F238E27FC236}">
                      <a16:creationId xmlns:a16="http://schemas.microsoft.com/office/drawing/2014/main" id="{A50E7AFE-7F2B-4606-BE5C-83BADF0937F5}"/>
                    </a:ext>
                  </a:extLst>
                </p:cNvPr>
                <p:cNvSpPr>
                  <a:spLocks/>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0" name="Freeform 1636">
                  <a:extLst>
                    <a:ext uri="{FF2B5EF4-FFF2-40B4-BE49-F238E27FC236}">
                      <a16:creationId xmlns:a16="http://schemas.microsoft.com/office/drawing/2014/main" id="{E65025C7-0450-4A5B-9522-90E8B6BA49D0}"/>
                    </a:ext>
                  </a:extLst>
                </p:cNvPr>
                <p:cNvSpPr>
                  <a:spLocks/>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1" name="Freeform 1637">
                  <a:extLst>
                    <a:ext uri="{FF2B5EF4-FFF2-40B4-BE49-F238E27FC236}">
                      <a16:creationId xmlns:a16="http://schemas.microsoft.com/office/drawing/2014/main" id="{D4830786-F61C-4DE2-9C62-D6A9FE801D69}"/>
                    </a:ext>
                  </a:extLst>
                </p:cNvPr>
                <p:cNvSpPr>
                  <a:spLocks/>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2" name="Freeform 1638">
                  <a:extLst>
                    <a:ext uri="{FF2B5EF4-FFF2-40B4-BE49-F238E27FC236}">
                      <a16:creationId xmlns:a16="http://schemas.microsoft.com/office/drawing/2014/main" id="{6D89D24E-4853-42FF-B3CE-C389CCE22100}"/>
                    </a:ext>
                  </a:extLst>
                </p:cNvPr>
                <p:cNvSpPr>
                  <a:spLocks/>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3" name="Freeform 1639">
                  <a:extLst>
                    <a:ext uri="{FF2B5EF4-FFF2-40B4-BE49-F238E27FC236}">
                      <a16:creationId xmlns:a16="http://schemas.microsoft.com/office/drawing/2014/main" id="{05C2B762-6314-4FA0-904D-6C0B0314F3EB}"/>
                    </a:ext>
                  </a:extLst>
                </p:cNvPr>
                <p:cNvSpPr>
                  <a:spLocks/>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4" name="Freeform 1640">
                  <a:extLst>
                    <a:ext uri="{FF2B5EF4-FFF2-40B4-BE49-F238E27FC236}">
                      <a16:creationId xmlns:a16="http://schemas.microsoft.com/office/drawing/2014/main" id="{B9B22E33-ADE7-4236-8D30-FB04B4941ED5}"/>
                    </a:ext>
                  </a:extLst>
                </p:cNvPr>
                <p:cNvSpPr>
                  <a:spLocks/>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5" name="Freeform 1641">
                  <a:extLst>
                    <a:ext uri="{FF2B5EF4-FFF2-40B4-BE49-F238E27FC236}">
                      <a16:creationId xmlns:a16="http://schemas.microsoft.com/office/drawing/2014/main" id="{58508F48-F166-4E55-9C44-92130EE526CB}"/>
                    </a:ext>
                  </a:extLst>
                </p:cNvPr>
                <p:cNvSpPr>
                  <a:spLocks/>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6" name="Freeform 1642">
                  <a:extLst>
                    <a:ext uri="{FF2B5EF4-FFF2-40B4-BE49-F238E27FC236}">
                      <a16:creationId xmlns:a16="http://schemas.microsoft.com/office/drawing/2014/main" id="{7D27227E-ABFF-42C1-B128-2DE76787E978}"/>
                    </a:ext>
                  </a:extLst>
                </p:cNvPr>
                <p:cNvSpPr>
                  <a:spLocks/>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7" name="Oval 1643">
                  <a:extLst>
                    <a:ext uri="{FF2B5EF4-FFF2-40B4-BE49-F238E27FC236}">
                      <a16:creationId xmlns:a16="http://schemas.microsoft.com/office/drawing/2014/main" id="{B848942E-7348-4389-906D-625BD4FF22ED}"/>
                    </a:ext>
                  </a:extLst>
                </p:cNvPr>
                <p:cNvSpPr>
                  <a:spLocks noChangeArrowheads="1"/>
                </p:cNvSpPr>
                <p:nvPr/>
              </p:nvSpPr>
              <p:spPr bwMode="auto">
                <a:xfrm>
                  <a:off x="1914" y="285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8" name="Freeform 1644">
                  <a:extLst>
                    <a:ext uri="{FF2B5EF4-FFF2-40B4-BE49-F238E27FC236}">
                      <a16:creationId xmlns:a16="http://schemas.microsoft.com/office/drawing/2014/main" id="{E807C292-B917-4B31-9F30-6DC4B653092E}"/>
                    </a:ext>
                  </a:extLst>
                </p:cNvPr>
                <p:cNvSpPr>
                  <a:spLocks/>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9" name="Freeform 1645">
                  <a:extLst>
                    <a:ext uri="{FF2B5EF4-FFF2-40B4-BE49-F238E27FC236}">
                      <a16:creationId xmlns:a16="http://schemas.microsoft.com/office/drawing/2014/main" id="{22DC69BF-3A02-4D3E-9DBA-23203594A966}"/>
                    </a:ext>
                  </a:extLst>
                </p:cNvPr>
                <p:cNvSpPr>
                  <a:spLocks/>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0" name="Freeform 1646">
                  <a:extLst>
                    <a:ext uri="{FF2B5EF4-FFF2-40B4-BE49-F238E27FC236}">
                      <a16:creationId xmlns:a16="http://schemas.microsoft.com/office/drawing/2014/main" id="{211933F5-29D5-4FEF-AA36-CB795D1A8E6D}"/>
                    </a:ext>
                  </a:extLst>
                </p:cNvPr>
                <p:cNvSpPr>
                  <a:spLocks/>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1" name="Freeform 1647">
                  <a:extLst>
                    <a:ext uri="{FF2B5EF4-FFF2-40B4-BE49-F238E27FC236}">
                      <a16:creationId xmlns:a16="http://schemas.microsoft.com/office/drawing/2014/main" id="{9534EEF0-4147-4A39-81E6-B7CAD99B436E}"/>
                    </a:ext>
                  </a:extLst>
                </p:cNvPr>
                <p:cNvSpPr>
                  <a:spLocks/>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2" name="Freeform 1648">
                  <a:extLst>
                    <a:ext uri="{FF2B5EF4-FFF2-40B4-BE49-F238E27FC236}">
                      <a16:creationId xmlns:a16="http://schemas.microsoft.com/office/drawing/2014/main" id="{F24ABA01-5F33-41AF-84A7-E304C57CC03E}"/>
                    </a:ext>
                  </a:extLst>
                </p:cNvPr>
                <p:cNvSpPr>
                  <a:spLocks/>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3" name="Freeform 1649">
                  <a:extLst>
                    <a:ext uri="{FF2B5EF4-FFF2-40B4-BE49-F238E27FC236}">
                      <a16:creationId xmlns:a16="http://schemas.microsoft.com/office/drawing/2014/main" id="{FDA77C52-87A1-49A4-A0C6-87817B14184B}"/>
                    </a:ext>
                  </a:extLst>
                </p:cNvPr>
                <p:cNvSpPr>
                  <a:spLocks/>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4" name="Freeform 1650">
                  <a:extLst>
                    <a:ext uri="{FF2B5EF4-FFF2-40B4-BE49-F238E27FC236}">
                      <a16:creationId xmlns:a16="http://schemas.microsoft.com/office/drawing/2014/main" id="{85D218B0-0D74-4A8F-AEC6-48ABB0289D82}"/>
                    </a:ext>
                  </a:extLst>
                </p:cNvPr>
                <p:cNvSpPr>
                  <a:spLocks/>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5" name="Freeform 1651">
                  <a:extLst>
                    <a:ext uri="{FF2B5EF4-FFF2-40B4-BE49-F238E27FC236}">
                      <a16:creationId xmlns:a16="http://schemas.microsoft.com/office/drawing/2014/main" id="{D5EEC550-CE1B-4C47-9A9E-CD4AAD40CBD0}"/>
                    </a:ext>
                  </a:extLst>
                </p:cNvPr>
                <p:cNvSpPr>
                  <a:spLocks/>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6" name="Freeform 1652">
                  <a:extLst>
                    <a:ext uri="{FF2B5EF4-FFF2-40B4-BE49-F238E27FC236}">
                      <a16:creationId xmlns:a16="http://schemas.microsoft.com/office/drawing/2014/main" id="{9FEBC064-3EB2-47A2-81D3-5826FB4CD766}"/>
                    </a:ext>
                  </a:extLst>
                </p:cNvPr>
                <p:cNvSpPr>
                  <a:spLocks/>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7" name="Freeform 1653">
                  <a:extLst>
                    <a:ext uri="{FF2B5EF4-FFF2-40B4-BE49-F238E27FC236}">
                      <a16:creationId xmlns:a16="http://schemas.microsoft.com/office/drawing/2014/main" id="{F575AD19-4055-480F-B876-569C4EB91BB3}"/>
                    </a:ext>
                  </a:extLst>
                </p:cNvPr>
                <p:cNvSpPr>
                  <a:spLocks/>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8" name="Freeform 1654">
                  <a:extLst>
                    <a:ext uri="{FF2B5EF4-FFF2-40B4-BE49-F238E27FC236}">
                      <a16:creationId xmlns:a16="http://schemas.microsoft.com/office/drawing/2014/main" id="{7AAE3BDA-2FB0-4502-8913-626AED375CD8}"/>
                    </a:ext>
                  </a:extLst>
                </p:cNvPr>
                <p:cNvSpPr>
                  <a:spLocks/>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9" name="Freeform 1655">
                  <a:extLst>
                    <a:ext uri="{FF2B5EF4-FFF2-40B4-BE49-F238E27FC236}">
                      <a16:creationId xmlns:a16="http://schemas.microsoft.com/office/drawing/2014/main" id="{82A9504F-3C38-4F5E-ABDA-3D0F0392503F}"/>
                    </a:ext>
                  </a:extLst>
                </p:cNvPr>
                <p:cNvSpPr>
                  <a:spLocks/>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0" name="Freeform 1656">
                  <a:extLst>
                    <a:ext uri="{FF2B5EF4-FFF2-40B4-BE49-F238E27FC236}">
                      <a16:creationId xmlns:a16="http://schemas.microsoft.com/office/drawing/2014/main" id="{6CD85817-FB46-4837-9CE4-390B706301A8}"/>
                    </a:ext>
                  </a:extLst>
                </p:cNvPr>
                <p:cNvSpPr>
                  <a:spLocks/>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1" name="Freeform 1657">
                  <a:extLst>
                    <a:ext uri="{FF2B5EF4-FFF2-40B4-BE49-F238E27FC236}">
                      <a16:creationId xmlns:a16="http://schemas.microsoft.com/office/drawing/2014/main" id="{65B55D8C-4C94-4CC1-B8FC-19480C6273F8}"/>
                    </a:ext>
                  </a:extLst>
                </p:cNvPr>
                <p:cNvSpPr>
                  <a:spLocks/>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2" name="Freeform 1658">
                  <a:extLst>
                    <a:ext uri="{FF2B5EF4-FFF2-40B4-BE49-F238E27FC236}">
                      <a16:creationId xmlns:a16="http://schemas.microsoft.com/office/drawing/2014/main" id="{5169C1C7-F394-4253-87D7-7F2E2D9E755B}"/>
                    </a:ext>
                  </a:extLst>
                </p:cNvPr>
                <p:cNvSpPr>
                  <a:spLocks/>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3" name="Freeform 1659">
                  <a:extLst>
                    <a:ext uri="{FF2B5EF4-FFF2-40B4-BE49-F238E27FC236}">
                      <a16:creationId xmlns:a16="http://schemas.microsoft.com/office/drawing/2014/main" id="{0EE80BEC-F012-43E9-AAD1-EBE51CF90034}"/>
                    </a:ext>
                  </a:extLst>
                </p:cNvPr>
                <p:cNvSpPr>
                  <a:spLocks/>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4" name="Freeform 1660">
                  <a:extLst>
                    <a:ext uri="{FF2B5EF4-FFF2-40B4-BE49-F238E27FC236}">
                      <a16:creationId xmlns:a16="http://schemas.microsoft.com/office/drawing/2014/main" id="{109992B7-4167-411C-A58D-CDCA5BD3C1CA}"/>
                    </a:ext>
                  </a:extLst>
                </p:cNvPr>
                <p:cNvSpPr>
                  <a:spLocks/>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5" name="Freeform 1661">
                  <a:extLst>
                    <a:ext uri="{FF2B5EF4-FFF2-40B4-BE49-F238E27FC236}">
                      <a16:creationId xmlns:a16="http://schemas.microsoft.com/office/drawing/2014/main" id="{F0D45502-1734-489C-A58B-F058D464D1A9}"/>
                    </a:ext>
                  </a:extLst>
                </p:cNvPr>
                <p:cNvSpPr>
                  <a:spLocks/>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6" name="Freeform 1662">
                  <a:extLst>
                    <a:ext uri="{FF2B5EF4-FFF2-40B4-BE49-F238E27FC236}">
                      <a16:creationId xmlns:a16="http://schemas.microsoft.com/office/drawing/2014/main" id="{545918B4-F809-48B9-AEE7-07252D70A15B}"/>
                    </a:ext>
                  </a:extLst>
                </p:cNvPr>
                <p:cNvSpPr>
                  <a:spLocks/>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7" name="Freeform 1663">
                  <a:extLst>
                    <a:ext uri="{FF2B5EF4-FFF2-40B4-BE49-F238E27FC236}">
                      <a16:creationId xmlns:a16="http://schemas.microsoft.com/office/drawing/2014/main" id="{A4A3A68A-005B-4B80-8C1C-1E8D5A845CB9}"/>
                    </a:ext>
                  </a:extLst>
                </p:cNvPr>
                <p:cNvSpPr>
                  <a:spLocks/>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8" name="Freeform 1664">
                  <a:extLst>
                    <a:ext uri="{FF2B5EF4-FFF2-40B4-BE49-F238E27FC236}">
                      <a16:creationId xmlns:a16="http://schemas.microsoft.com/office/drawing/2014/main" id="{B08C9C23-3836-443E-95B4-C2A8316D6A1E}"/>
                    </a:ext>
                  </a:extLst>
                </p:cNvPr>
                <p:cNvSpPr>
                  <a:spLocks/>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9" name="Freeform 1665">
                  <a:extLst>
                    <a:ext uri="{FF2B5EF4-FFF2-40B4-BE49-F238E27FC236}">
                      <a16:creationId xmlns:a16="http://schemas.microsoft.com/office/drawing/2014/main" id="{277BE828-258B-4146-B9AE-A5486DDF10CD}"/>
                    </a:ext>
                  </a:extLst>
                </p:cNvPr>
                <p:cNvSpPr>
                  <a:spLocks/>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0" name="Freeform 1666">
                  <a:extLst>
                    <a:ext uri="{FF2B5EF4-FFF2-40B4-BE49-F238E27FC236}">
                      <a16:creationId xmlns:a16="http://schemas.microsoft.com/office/drawing/2014/main" id="{EE46D886-FAB5-4B0B-B698-FDCEF17D55CC}"/>
                    </a:ext>
                  </a:extLst>
                </p:cNvPr>
                <p:cNvSpPr>
                  <a:spLocks/>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1" name="Freeform 1667">
                  <a:extLst>
                    <a:ext uri="{FF2B5EF4-FFF2-40B4-BE49-F238E27FC236}">
                      <a16:creationId xmlns:a16="http://schemas.microsoft.com/office/drawing/2014/main" id="{30E80C43-9F44-460A-A8EA-879A196F8578}"/>
                    </a:ext>
                  </a:extLst>
                </p:cNvPr>
                <p:cNvSpPr>
                  <a:spLocks/>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2" name="Freeform 1668">
                  <a:extLst>
                    <a:ext uri="{FF2B5EF4-FFF2-40B4-BE49-F238E27FC236}">
                      <a16:creationId xmlns:a16="http://schemas.microsoft.com/office/drawing/2014/main" id="{3EEE052A-317B-46B2-9193-A6CFA0E18F82}"/>
                    </a:ext>
                  </a:extLst>
                </p:cNvPr>
                <p:cNvSpPr>
                  <a:spLocks/>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3" name="Freeform 1669">
                  <a:extLst>
                    <a:ext uri="{FF2B5EF4-FFF2-40B4-BE49-F238E27FC236}">
                      <a16:creationId xmlns:a16="http://schemas.microsoft.com/office/drawing/2014/main" id="{2F2EEB81-0F5C-4408-8823-44CB57EB9581}"/>
                    </a:ext>
                  </a:extLst>
                </p:cNvPr>
                <p:cNvSpPr>
                  <a:spLocks/>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4" name="Freeform 1670">
                  <a:extLst>
                    <a:ext uri="{FF2B5EF4-FFF2-40B4-BE49-F238E27FC236}">
                      <a16:creationId xmlns:a16="http://schemas.microsoft.com/office/drawing/2014/main" id="{C04BCC1E-2116-4584-9672-4EEE3F818E5C}"/>
                    </a:ext>
                  </a:extLst>
                </p:cNvPr>
                <p:cNvSpPr>
                  <a:spLocks/>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5" name="Freeform 1671">
                  <a:extLst>
                    <a:ext uri="{FF2B5EF4-FFF2-40B4-BE49-F238E27FC236}">
                      <a16:creationId xmlns:a16="http://schemas.microsoft.com/office/drawing/2014/main" id="{12C440C8-8E02-454A-A305-588CA3698001}"/>
                    </a:ext>
                  </a:extLst>
                </p:cNvPr>
                <p:cNvSpPr>
                  <a:spLocks/>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6" name="Freeform 1672">
                  <a:extLst>
                    <a:ext uri="{FF2B5EF4-FFF2-40B4-BE49-F238E27FC236}">
                      <a16:creationId xmlns:a16="http://schemas.microsoft.com/office/drawing/2014/main" id="{5F550306-7851-4F22-AC6F-CDA2F0AD9914}"/>
                    </a:ext>
                  </a:extLst>
                </p:cNvPr>
                <p:cNvSpPr>
                  <a:spLocks/>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7" name="Freeform 1673">
                  <a:extLst>
                    <a:ext uri="{FF2B5EF4-FFF2-40B4-BE49-F238E27FC236}">
                      <a16:creationId xmlns:a16="http://schemas.microsoft.com/office/drawing/2014/main" id="{472E4551-D444-42CD-969F-109E6FEC2E19}"/>
                    </a:ext>
                  </a:extLst>
                </p:cNvPr>
                <p:cNvSpPr>
                  <a:spLocks/>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8" name="Freeform 1674">
                  <a:extLst>
                    <a:ext uri="{FF2B5EF4-FFF2-40B4-BE49-F238E27FC236}">
                      <a16:creationId xmlns:a16="http://schemas.microsoft.com/office/drawing/2014/main" id="{64E54022-1965-4AA4-86BF-44EB34B12FAA}"/>
                    </a:ext>
                  </a:extLst>
                </p:cNvPr>
                <p:cNvSpPr>
                  <a:spLocks/>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9" name="Freeform 1675">
                  <a:extLst>
                    <a:ext uri="{FF2B5EF4-FFF2-40B4-BE49-F238E27FC236}">
                      <a16:creationId xmlns:a16="http://schemas.microsoft.com/office/drawing/2014/main" id="{0FC5F5E3-AA55-4D72-B7EA-A11B698DE740}"/>
                    </a:ext>
                  </a:extLst>
                </p:cNvPr>
                <p:cNvSpPr>
                  <a:spLocks/>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0" name="Freeform 1676">
                  <a:extLst>
                    <a:ext uri="{FF2B5EF4-FFF2-40B4-BE49-F238E27FC236}">
                      <a16:creationId xmlns:a16="http://schemas.microsoft.com/office/drawing/2014/main" id="{15DE5E23-6A1C-4C54-959F-B1E1BEC706D1}"/>
                    </a:ext>
                  </a:extLst>
                </p:cNvPr>
                <p:cNvSpPr>
                  <a:spLocks/>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1" name="Freeform 1677">
                  <a:extLst>
                    <a:ext uri="{FF2B5EF4-FFF2-40B4-BE49-F238E27FC236}">
                      <a16:creationId xmlns:a16="http://schemas.microsoft.com/office/drawing/2014/main" id="{2F91301F-D0C7-4594-B911-D276BBC47C86}"/>
                    </a:ext>
                  </a:extLst>
                </p:cNvPr>
                <p:cNvSpPr>
                  <a:spLocks/>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2" name="Freeform 1678">
                  <a:extLst>
                    <a:ext uri="{FF2B5EF4-FFF2-40B4-BE49-F238E27FC236}">
                      <a16:creationId xmlns:a16="http://schemas.microsoft.com/office/drawing/2014/main" id="{E53C2510-D1DA-412C-892D-AE7A7878843C}"/>
                    </a:ext>
                  </a:extLst>
                </p:cNvPr>
                <p:cNvSpPr>
                  <a:spLocks/>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3" name="Freeform 1679">
                  <a:extLst>
                    <a:ext uri="{FF2B5EF4-FFF2-40B4-BE49-F238E27FC236}">
                      <a16:creationId xmlns:a16="http://schemas.microsoft.com/office/drawing/2014/main" id="{3DFD2663-7865-481D-B6A8-1461C36ED39F}"/>
                    </a:ext>
                  </a:extLst>
                </p:cNvPr>
                <p:cNvSpPr>
                  <a:spLocks/>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4" name="Freeform 1680">
                  <a:extLst>
                    <a:ext uri="{FF2B5EF4-FFF2-40B4-BE49-F238E27FC236}">
                      <a16:creationId xmlns:a16="http://schemas.microsoft.com/office/drawing/2014/main" id="{2CBBCE57-C55F-43B9-A819-00C6FFCF0DF6}"/>
                    </a:ext>
                  </a:extLst>
                </p:cNvPr>
                <p:cNvSpPr>
                  <a:spLocks/>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5" name="Freeform 1681">
                  <a:extLst>
                    <a:ext uri="{FF2B5EF4-FFF2-40B4-BE49-F238E27FC236}">
                      <a16:creationId xmlns:a16="http://schemas.microsoft.com/office/drawing/2014/main" id="{D3DFE2C9-4580-41CF-9144-D73F847FB1AB}"/>
                    </a:ext>
                  </a:extLst>
                </p:cNvPr>
                <p:cNvSpPr>
                  <a:spLocks/>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6" name="Freeform 1682">
                  <a:extLst>
                    <a:ext uri="{FF2B5EF4-FFF2-40B4-BE49-F238E27FC236}">
                      <a16:creationId xmlns:a16="http://schemas.microsoft.com/office/drawing/2014/main" id="{70E8C7B6-71C7-4BC9-BFD0-D8E6C610350C}"/>
                    </a:ext>
                  </a:extLst>
                </p:cNvPr>
                <p:cNvSpPr>
                  <a:spLocks/>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7" name="Freeform 1683">
                  <a:extLst>
                    <a:ext uri="{FF2B5EF4-FFF2-40B4-BE49-F238E27FC236}">
                      <a16:creationId xmlns:a16="http://schemas.microsoft.com/office/drawing/2014/main" id="{D1D653AB-DB80-4B04-9C27-65AA47579AA2}"/>
                    </a:ext>
                  </a:extLst>
                </p:cNvPr>
                <p:cNvSpPr>
                  <a:spLocks/>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8" name="Freeform 1684">
                  <a:extLst>
                    <a:ext uri="{FF2B5EF4-FFF2-40B4-BE49-F238E27FC236}">
                      <a16:creationId xmlns:a16="http://schemas.microsoft.com/office/drawing/2014/main" id="{B7AC12F3-B7BD-4AF6-BD2F-2F622EA6DA2B}"/>
                    </a:ext>
                  </a:extLst>
                </p:cNvPr>
                <p:cNvSpPr>
                  <a:spLocks/>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9" name="Freeform 1685">
                  <a:extLst>
                    <a:ext uri="{FF2B5EF4-FFF2-40B4-BE49-F238E27FC236}">
                      <a16:creationId xmlns:a16="http://schemas.microsoft.com/office/drawing/2014/main" id="{170E79B3-D99E-4177-828E-81A383A3CBBD}"/>
                    </a:ext>
                  </a:extLst>
                </p:cNvPr>
                <p:cNvSpPr>
                  <a:spLocks/>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0" name="Freeform 1686">
                  <a:extLst>
                    <a:ext uri="{FF2B5EF4-FFF2-40B4-BE49-F238E27FC236}">
                      <a16:creationId xmlns:a16="http://schemas.microsoft.com/office/drawing/2014/main" id="{FDE98A20-F6BD-4EF8-AA2F-4AC15433D1DD}"/>
                    </a:ext>
                  </a:extLst>
                </p:cNvPr>
                <p:cNvSpPr>
                  <a:spLocks/>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1" name="Freeform 1687">
                  <a:extLst>
                    <a:ext uri="{FF2B5EF4-FFF2-40B4-BE49-F238E27FC236}">
                      <a16:creationId xmlns:a16="http://schemas.microsoft.com/office/drawing/2014/main" id="{4489327C-6A09-44FA-A56D-3F950A8C417D}"/>
                    </a:ext>
                  </a:extLst>
                </p:cNvPr>
                <p:cNvSpPr>
                  <a:spLocks/>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2" name="Freeform 1688">
                  <a:extLst>
                    <a:ext uri="{FF2B5EF4-FFF2-40B4-BE49-F238E27FC236}">
                      <a16:creationId xmlns:a16="http://schemas.microsoft.com/office/drawing/2014/main" id="{5F2144D5-F087-4A7B-BCFC-0025468E1BF4}"/>
                    </a:ext>
                  </a:extLst>
                </p:cNvPr>
                <p:cNvSpPr>
                  <a:spLocks/>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3" name="Freeform 1689">
                  <a:extLst>
                    <a:ext uri="{FF2B5EF4-FFF2-40B4-BE49-F238E27FC236}">
                      <a16:creationId xmlns:a16="http://schemas.microsoft.com/office/drawing/2014/main" id="{FE5D9A18-B770-454A-8D5E-D994C4A1F85B}"/>
                    </a:ext>
                  </a:extLst>
                </p:cNvPr>
                <p:cNvSpPr>
                  <a:spLocks/>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4" name="Freeform 1690">
                  <a:extLst>
                    <a:ext uri="{FF2B5EF4-FFF2-40B4-BE49-F238E27FC236}">
                      <a16:creationId xmlns:a16="http://schemas.microsoft.com/office/drawing/2014/main" id="{66431030-71FF-4760-A669-C2E98047F833}"/>
                    </a:ext>
                  </a:extLst>
                </p:cNvPr>
                <p:cNvSpPr>
                  <a:spLocks/>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5" name="Freeform 1691">
                  <a:extLst>
                    <a:ext uri="{FF2B5EF4-FFF2-40B4-BE49-F238E27FC236}">
                      <a16:creationId xmlns:a16="http://schemas.microsoft.com/office/drawing/2014/main" id="{CB3D5CEB-3ABD-4E68-9880-502A31F79200}"/>
                    </a:ext>
                  </a:extLst>
                </p:cNvPr>
                <p:cNvSpPr>
                  <a:spLocks/>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6" name="Freeform 1692">
                  <a:extLst>
                    <a:ext uri="{FF2B5EF4-FFF2-40B4-BE49-F238E27FC236}">
                      <a16:creationId xmlns:a16="http://schemas.microsoft.com/office/drawing/2014/main" id="{13090A6A-CD94-4D1F-BA3F-08B9E6580B5C}"/>
                    </a:ext>
                  </a:extLst>
                </p:cNvPr>
                <p:cNvSpPr>
                  <a:spLocks/>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7" name="Freeform 1693">
                  <a:extLst>
                    <a:ext uri="{FF2B5EF4-FFF2-40B4-BE49-F238E27FC236}">
                      <a16:creationId xmlns:a16="http://schemas.microsoft.com/office/drawing/2014/main" id="{F2262FEF-1E33-489E-92C7-908B091B8F8B}"/>
                    </a:ext>
                  </a:extLst>
                </p:cNvPr>
                <p:cNvSpPr>
                  <a:spLocks/>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8" name="Freeform 1694">
                  <a:extLst>
                    <a:ext uri="{FF2B5EF4-FFF2-40B4-BE49-F238E27FC236}">
                      <a16:creationId xmlns:a16="http://schemas.microsoft.com/office/drawing/2014/main" id="{D17F73EE-24D8-43E5-8A7F-4DC40430FC14}"/>
                    </a:ext>
                  </a:extLst>
                </p:cNvPr>
                <p:cNvSpPr>
                  <a:spLocks/>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9" name="Freeform 1695">
                  <a:extLst>
                    <a:ext uri="{FF2B5EF4-FFF2-40B4-BE49-F238E27FC236}">
                      <a16:creationId xmlns:a16="http://schemas.microsoft.com/office/drawing/2014/main" id="{170F112E-D756-4507-8CED-B68C5E032FEE}"/>
                    </a:ext>
                  </a:extLst>
                </p:cNvPr>
                <p:cNvSpPr>
                  <a:spLocks/>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0" name="Freeform 1696">
                  <a:extLst>
                    <a:ext uri="{FF2B5EF4-FFF2-40B4-BE49-F238E27FC236}">
                      <a16:creationId xmlns:a16="http://schemas.microsoft.com/office/drawing/2014/main" id="{21F74F8C-BFC6-40FC-AF27-BB9DE71D3F78}"/>
                    </a:ext>
                  </a:extLst>
                </p:cNvPr>
                <p:cNvSpPr>
                  <a:spLocks/>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1" name="Freeform 1697">
                  <a:extLst>
                    <a:ext uri="{FF2B5EF4-FFF2-40B4-BE49-F238E27FC236}">
                      <a16:creationId xmlns:a16="http://schemas.microsoft.com/office/drawing/2014/main" id="{37471A78-1558-4753-9EEE-01A554BAF143}"/>
                    </a:ext>
                  </a:extLst>
                </p:cNvPr>
                <p:cNvSpPr>
                  <a:spLocks/>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2" name="Freeform 1698">
                  <a:extLst>
                    <a:ext uri="{FF2B5EF4-FFF2-40B4-BE49-F238E27FC236}">
                      <a16:creationId xmlns:a16="http://schemas.microsoft.com/office/drawing/2014/main" id="{86053971-8C32-4649-9E97-2AC643D2E1B3}"/>
                    </a:ext>
                  </a:extLst>
                </p:cNvPr>
                <p:cNvSpPr>
                  <a:spLocks/>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3" name="Freeform 1699">
                  <a:extLst>
                    <a:ext uri="{FF2B5EF4-FFF2-40B4-BE49-F238E27FC236}">
                      <a16:creationId xmlns:a16="http://schemas.microsoft.com/office/drawing/2014/main" id="{DC9C1903-B0D5-499C-94C1-AFC7C02D60B4}"/>
                    </a:ext>
                  </a:extLst>
                </p:cNvPr>
                <p:cNvSpPr>
                  <a:spLocks/>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4" name="Freeform 1700">
                  <a:extLst>
                    <a:ext uri="{FF2B5EF4-FFF2-40B4-BE49-F238E27FC236}">
                      <a16:creationId xmlns:a16="http://schemas.microsoft.com/office/drawing/2014/main" id="{0749D192-44E2-40CD-B5CA-70ED180A8A51}"/>
                    </a:ext>
                  </a:extLst>
                </p:cNvPr>
                <p:cNvSpPr>
                  <a:spLocks/>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5" name="Freeform 1701">
                  <a:extLst>
                    <a:ext uri="{FF2B5EF4-FFF2-40B4-BE49-F238E27FC236}">
                      <a16:creationId xmlns:a16="http://schemas.microsoft.com/office/drawing/2014/main" id="{90261E66-13BE-4C62-B14A-E06A53B9C2BA}"/>
                    </a:ext>
                  </a:extLst>
                </p:cNvPr>
                <p:cNvSpPr>
                  <a:spLocks/>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6" name="Freeform 1702">
                  <a:extLst>
                    <a:ext uri="{FF2B5EF4-FFF2-40B4-BE49-F238E27FC236}">
                      <a16:creationId xmlns:a16="http://schemas.microsoft.com/office/drawing/2014/main" id="{004CFAB6-0E52-4D63-8435-10955761C61E}"/>
                    </a:ext>
                  </a:extLst>
                </p:cNvPr>
                <p:cNvSpPr>
                  <a:spLocks/>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7" name="Freeform 1703">
                  <a:extLst>
                    <a:ext uri="{FF2B5EF4-FFF2-40B4-BE49-F238E27FC236}">
                      <a16:creationId xmlns:a16="http://schemas.microsoft.com/office/drawing/2014/main" id="{E6ED2B25-AFA8-46AF-862A-B0823466DCC0}"/>
                    </a:ext>
                  </a:extLst>
                </p:cNvPr>
                <p:cNvSpPr>
                  <a:spLocks/>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8" name="Freeform 1704">
                  <a:extLst>
                    <a:ext uri="{FF2B5EF4-FFF2-40B4-BE49-F238E27FC236}">
                      <a16:creationId xmlns:a16="http://schemas.microsoft.com/office/drawing/2014/main" id="{33BAB3A2-D1FD-4D03-ABD6-D36E49F2073C}"/>
                    </a:ext>
                  </a:extLst>
                </p:cNvPr>
                <p:cNvSpPr>
                  <a:spLocks/>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9" name="Freeform 1705">
                  <a:extLst>
                    <a:ext uri="{FF2B5EF4-FFF2-40B4-BE49-F238E27FC236}">
                      <a16:creationId xmlns:a16="http://schemas.microsoft.com/office/drawing/2014/main" id="{5ACBBC62-FBAF-49D4-88A6-FF717CC9309A}"/>
                    </a:ext>
                  </a:extLst>
                </p:cNvPr>
                <p:cNvSpPr>
                  <a:spLocks/>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0" name="Freeform 1706">
                  <a:extLst>
                    <a:ext uri="{FF2B5EF4-FFF2-40B4-BE49-F238E27FC236}">
                      <a16:creationId xmlns:a16="http://schemas.microsoft.com/office/drawing/2014/main" id="{56A7BE6D-C873-4E50-9949-D78C49A545FD}"/>
                    </a:ext>
                  </a:extLst>
                </p:cNvPr>
                <p:cNvSpPr>
                  <a:spLocks/>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1" name="Freeform 1707">
                  <a:extLst>
                    <a:ext uri="{FF2B5EF4-FFF2-40B4-BE49-F238E27FC236}">
                      <a16:creationId xmlns:a16="http://schemas.microsoft.com/office/drawing/2014/main" id="{71EF88B0-5EF5-4539-93BC-E3327FC90D3D}"/>
                    </a:ext>
                  </a:extLst>
                </p:cNvPr>
                <p:cNvSpPr>
                  <a:spLocks/>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2" name="Freeform 1708">
                  <a:extLst>
                    <a:ext uri="{FF2B5EF4-FFF2-40B4-BE49-F238E27FC236}">
                      <a16:creationId xmlns:a16="http://schemas.microsoft.com/office/drawing/2014/main" id="{044B675A-75A4-4D4C-88F9-D6328C89C76A}"/>
                    </a:ext>
                  </a:extLst>
                </p:cNvPr>
                <p:cNvSpPr>
                  <a:spLocks/>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3" name="Freeform 1709">
                  <a:extLst>
                    <a:ext uri="{FF2B5EF4-FFF2-40B4-BE49-F238E27FC236}">
                      <a16:creationId xmlns:a16="http://schemas.microsoft.com/office/drawing/2014/main" id="{BCD3D790-4749-40E7-81FA-02286393DCA0}"/>
                    </a:ext>
                  </a:extLst>
                </p:cNvPr>
                <p:cNvSpPr>
                  <a:spLocks/>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4" name="Freeform 1710">
                  <a:extLst>
                    <a:ext uri="{FF2B5EF4-FFF2-40B4-BE49-F238E27FC236}">
                      <a16:creationId xmlns:a16="http://schemas.microsoft.com/office/drawing/2014/main" id="{62AE7983-8F83-47DB-9130-B4F043325522}"/>
                    </a:ext>
                  </a:extLst>
                </p:cNvPr>
                <p:cNvSpPr>
                  <a:spLocks/>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5" name="Freeform 1711">
                  <a:extLst>
                    <a:ext uri="{FF2B5EF4-FFF2-40B4-BE49-F238E27FC236}">
                      <a16:creationId xmlns:a16="http://schemas.microsoft.com/office/drawing/2014/main" id="{B01BE44F-40FD-40EA-9B72-D9AB01876D3B}"/>
                    </a:ext>
                  </a:extLst>
                </p:cNvPr>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6" name="Freeform 1712">
                  <a:extLst>
                    <a:ext uri="{FF2B5EF4-FFF2-40B4-BE49-F238E27FC236}">
                      <a16:creationId xmlns:a16="http://schemas.microsoft.com/office/drawing/2014/main" id="{85BBBA84-A9BB-4C76-8AC0-8E24C5FC4E1E}"/>
                    </a:ext>
                  </a:extLst>
                </p:cNvPr>
                <p:cNvSpPr>
                  <a:spLocks/>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7" name="Freeform 1713">
                  <a:extLst>
                    <a:ext uri="{FF2B5EF4-FFF2-40B4-BE49-F238E27FC236}">
                      <a16:creationId xmlns:a16="http://schemas.microsoft.com/office/drawing/2014/main" id="{B66D0FF7-64BF-459C-A232-95BBC0D5CD48}"/>
                    </a:ext>
                  </a:extLst>
                </p:cNvPr>
                <p:cNvSpPr>
                  <a:spLocks/>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8" name="Freeform 1714">
                  <a:extLst>
                    <a:ext uri="{FF2B5EF4-FFF2-40B4-BE49-F238E27FC236}">
                      <a16:creationId xmlns:a16="http://schemas.microsoft.com/office/drawing/2014/main" id="{E5951631-CABE-4E74-AAE6-90C32D55411B}"/>
                    </a:ext>
                  </a:extLst>
                </p:cNvPr>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9" name="Freeform 1715">
                  <a:extLst>
                    <a:ext uri="{FF2B5EF4-FFF2-40B4-BE49-F238E27FC236}">
                      <a16:creationId xmlns:a16="http://schemas.microsoft.com/office/drawing/2014/main" id="{AB92AB91-43F5-4101-9895-8B724D7DAB5D}"/>
                    </a:ext>
                  </a:extLst>
                </p:cNvPr>
                <p:cNvSpPr>
                  <a:spLocks/>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0" name="Freeform 1716">
                  <a:extLst>
                    <a:ext uri="{FF2B5EF4-FFF2-40B4-BE49-F238E27FC236}">
                      <a16:creationId xmlns:a16="http://schemas.microsoft.com/office/drawing/2014/main" id="{E93DB87B-77F7-4CD4-9204-5C643905C8CC}"/>
                    </a:ext>
                  </a:extLst>
                </p:cNvPr>
                <p:cNvSpPr>
                  <a:spLocks/>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1" name="Freeform 1717">
                  <a:extLst>
                    <a:ext uri="{FF2B5EF4-FFF2-40B4-BE49-F238E27FC236}">
                      <a16:creationId xmlns:a16="http://schemas.microsoft.com/office/drawing/2014/main" id="{63446ADE-2C8D-40CA-BA5E-9876442117CC}"/>
                    </a:ext>
                  </a:extLst>
                </p:cNvPr>
                <p:cNvSpPr>
                  <a:spLocks/>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2" name="Freeform 1718">
                  <a:extLst>
                    <a:ext uri="{FF2B5EF4-FFF2-40B4-BE49-F238E27FC236}">
                      <a16:creationId xmlns:a16="http://schemas.microsoft.com/office/drawing/2014/main" id="{35C2E6D3-0E54-497C-92A4-60E1BAD228AD}"/>
                    </a:ext>
                  </a:extLst>
                </p:cNvPr>
                <p:cNvSpPr>
                  <a:spLocks/>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3" name="Freeform 1719">
                  <a:extLst>
                    <a:ext uri="{FF2B5EF4-FFF2-40B4-BE49-F238E27FC236}">
                      <a16:creationId xmlns:a16="http://schemas.microsoft.com/office/drawing/2014/main" id="{C5889B19-CE44-4216-91A6-22EE31201CB9}"/>
                    </a:ext>
                  </a:extLst>
                </p:cNvPr>
                <p:cNvSpPr>
                  <a:spLocks/>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4" name="Freeform 1720">
                  <a:extLst>
                    <a:ext uri="{FF2B5EF4-FFF2-40B4-BE49-F238E27FC236}">
                      <a16:creationId xmlns:a16="http://schemas.microsoft.com/office/drawing/2014/main" id="{055D29C9-1D6D-418A-86E7-2AC3D4671546}"/>
                    </a:ext>
                  </a:extLst>
                </p:cNvPr>
                <p:cNvSpPr>
                  <a:spLocks/>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5" name="Freeform 1721">
                  <a:extLst>
                    <a:ext uri="{FF2B5EF4-FFF2-40B4-BE49-F238E27FC236}">
                      <a16:creationId xmlns:a16="http://schemas.microsoft.com/office/drawing/2014/main" id="{951531B1-E8C6-40E5-B624-4EBE546359EB}"/>
                    </a:ext>
                  </a:extLst>
                </p:cNvPr>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6" name="Freeform 1722">
                  <a:extLst>
                    <a:ext uri="{FF2B5EF4-FFF2-40B4-BE49-F238E27FC236}">
                      <a16:creationId xmlns:a16="http://schemas.microsoft.com/office/drawing/2014/main" id="{50B8DD92-5126-48F7-8176-60B83F265180}"/>
                    </a:ext>
                  </a:extLst>
                </p:cNvPr>
                <p:cNvSpPr>
                  <a:spLocks/>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7" name="Freeform 1723">
                  <a:extLst>
                    <a:ext uri="{FF2B5EF4-FFF2-40B4-BE49-F238E27FC236}">
                      <a16:creationId xmlns:a16="http://schemas.microsoft.com/office/drawing/2014/main" id="{22A485C7-B80B-454A-AC45-CAAC803F3924}"/>
                    </a:ext>
                  </a:extLst>
                </p:cNvPr>
                <p:cNvSpPr>
                  <a:spLocks/>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8" name="Freeform 1724">
                  <a:extLst>
                    <a:ext uri="{FF2B5EF4-FFF2-40B4-BE49-F238E27FC236}">
                      <a16:creationId xmlns:a16="http://schemas.microsoft.com/office/drawing/2014/main" id="{1BCE69B6-55A5-4BEE-8F05-6BFF140945AB}"/>
                    </a:ext>
                  </a:extLst>
                </p:cNvPr>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9" name="Freeform 1725">
                  <a:extLst>
                    <a:ext uri="{FF2B5EF4-FFF2-40B4-BE49-F238E27FC236}">
                      <a16:creationId xmlns:a16="http://schemas.microsoft.com/office/drawing/2014/main" id="{34210AC3-3ED7-4355-880F-D9671DD1EA45}"/>
                    </a:ext>
                  </a:extLst>
                </p:cNvPr>
                <p:cNvSpPr>
                  <a:spLocks/>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0" name="Freeform 1726">
                  <a:extLst>
                    <a:ext uri="{FF2B5EF4-FFF2-40B4-BE49-F238E27FC236}">
                      <a16:creationId xmlns:a16="http://schemas.microsoft.com/office/drawing/2014/main" id="{5EBAC243-1FD2-4C95-ABAE-EE006F28C018}"/>
                    </a:ext>
                  </a:extLst>
                </p:cNvPr>
                <p:cNvSpPr>
                  <a:spLocks/>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1" name="Freeform 1727">
                  <a:extLst>
                    <a:ext uri="{FF2B5EF4-FFF2-40B4-BE49-F238E27FC236}">
                      <a16:creationId xmlns:a16="http://schemas.microsoft.com/office/drawing/2014/main" id="{5A3EF5B6-4808-4B48-8177-3A164E1AE0E7}"/>
                    </a:ext>
                  </a:extLst>
                </p:cNvPr>
                <p:cNvSpPr>
                  <a:spLocks/>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2" name="Freeform 1728">
                  <a:extLst>
                    <a:ext uri="{FF2B5EF4-FFF2-40B4-BE49-F238E27FC236}">
                      <a16:creationId xmlns:a16="http://schemas.microsoft.com/office/drawing/2014/main" id="{A25587A7-5D65-42CA-BCFD-B2DBCBB2A188}"/>
                    </a:ext>
                  </a:extLst>
                </p:cNvPr>
                <p:cNvSpPr>
                  <a:spLocks/>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3" name="Freeform 1729">
                  <a:extLst>
                    <a:ext uri="{FF2B5EF4-FFF2-40B4-BE49-F238E27FC236}">
                      <a16:creationId xmlns:a16="http://schemas.microsoft.com/office/drawing/2014/main" id="{712837E9-2B58-40F2-AD43-F2EFDC30192B}"/>
                    </a:ext>
                  </a:extLst>
                </p:cNvPr>
                <p:cNvSpPr>
                  <a:spLocks/>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4" name="Freeform 1730">
                  <a:extLst>
                    <a:ext uri="{FF2B5EF4-FFF2-40B4-BE49-F238E27FC236}">
                      <a16:creationId xmlns:a16="http://schemas.microsoft.com/office/drawing/2014/main" id="{C5A42620-10C2-4644-B99F-B427C8151F86}"/>
                    </a:ext>
                  </a:extLst>
                </p:cNvPr>
                <p:cNvSpPr>
                  <a:spLocks/>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5" name="Freeform 1731">
                  <a:extLst>
                    <a:ext uri="{FF2B5EF4-FFF2-40B4-BE49-F238E27FC236}">
                      <a16:creationId xmlns:a16="http://schemas.microsoft.com/office/drawing/2014/main" id="{74278F1F-F309-4420-A18A-44C95B7CC66F}"/>
                    </a:ext>
                  </a:extLst>
                </p:cNvPr>
                <p:cNvSpPr>
                  <a:spLocks/>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6" name="Freeform 1732">
                  <a:extLst>
                    <a:ext uri="{FF2B5EF4-FFF2-40B4-BE49-F238E27FC236}">
                      <a16:creationId xmlns:a16="http://schemas.microsoft.com/office/drawing/2014/main" id="{65789A16-AE5B-471A-BF2C-B8198D8FBF9F}"/>
                    </a:ext>
                  </a:extLst>
                </p:cNvPr>
                <p:cNvSpPr>
                  <a:spLocks/>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7" name="Freeform 1733">
                  <a:extLst>
                    <a:ext uri="{FF2B5EF4-FFF2-40B4-BE49-F238E27FC236}">
                      <a16:creationId xmlns:a16="http://schemas.microsoft.com/office/drawing/2014/main" id="{03DF6A15-7002-40A5-8E65-B6C8DCAC141A}"/>
                    </a:ext>
                  </a:extLst>
                </p:cNvPr>
                <p:cNvSpPr>
                  <a:spLocks/>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8" name="Freeform 1734">
                  <a:extLst>
                    <a:ext uri="{FF2B5EF4-FFF2-40B4-BE49-F238E27FC236}">
                      <a16:creationId xmlns:a16="http://schemas.microsoft.com/office/drawing/2014/main" id="{7EEE825D-B432-42DF-8FE1-AEB777B91F72}"/>
                    </a:ext>
                  </a:extLst>
                </p:cNvPr>
                <p:cNvSpPr>
                  <a:spLocks/>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9" name="Freeform 1735">
                  <a:extLst>
                    <a:ext uri="{FF2B5EF4-FFF2-40B4-BE49-F238E27FC236}">
                      <a16:creationId xmlns:a16="http://schemas.microsoft.com/office/drawing/2014/main" id="{4746FFD2-698B-4467-8C5B-7CB36FCEC678}"/>
                    </a:ext>
                  </a:extLst>
                </p:cNvPr>
                <p:cNvSpPr>
                  <a:spLocks/>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0" name="Freeform 1736">
                  <a:extLst>
                    <a:ext uri="{FF2B5EF4-FFF2-40B4-BE49-F238E27FC236}">
                      <a16:creationId xmlns:a16="http://schemas.microsoft.com/office/drawing/2014/main" id="{0D0E01A7-1461-431D-B31C-EA1A9F1A13F5}"/>
                    </a:ext>
                  </a:extLst>
                </p:cNvPr>
                <p:cNvSpPr>
                  <a:spLocks/>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1" name="Freeform 1737">
                  <a:extLst>
                    <a:ext uri="{FF2B5EF4-FFF2-40B4-BE49-F238E27FC236}">
                      <a16:creationId xmlns:a16="http://schemas.microsoft.com/office/drawing/2014/main" id="{D81B112E-693B-4D53-B69F-704DA923CC3E}"/>
                    </a:ext>
                  </a:extLst>
                </p:cNvPr>
                <p:cNvSpPr>
                  <a:spLocks/>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2" name="Freeform 1738">
                  <a:extLst>
                    <a:ext uri="{FF2B5EF4-FFF2-40B4-BE49-F238E27FC236}">
                      <a16:creationId xmlns:a16="http://schemas.microsoft.com/office/drawing/2014/main" id="{3E6FAAD0-4554-4C95-BAC7-37F6D1636C69}"/>
                    </a:ext>
                  </a:extLst>
                </p:cNvPr>
                <p:cNvSpPr>
                  <a:spLocks/>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3" name="Freeform 1739">
                  <a:extLst>
                    <a:ext uri="{FF2B5EF4-FFF2-40B4-BE49-F238E27FC236}">
                      <a16:creationId xmlns:a16="http://schemas.microsoft.com/office/drawing/2014/main" id="{A328438A-E544-41AF-8C89-CAB172E2D952}"/>
                    </a:ext>
                  </a:extLst>
                </p:cNvPr>
                <p:cNvSpPr>
                  <a:spLocks/>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4" name="Freeform 1740">
                  <a:extLst>
                    <a:ext uri="{FF2B5EF4-FFF2-40B4-BE49-F238E27FC236}">
                      <a16:creationId xmlns:a16="http://schemas.microsoft.com/office/drawing/2014/main" id="{57301C1A-C953-4A49-BDCC-26DB08CE4972}"/>
                    </a:ext>
                  </a:extLst>
                </p:cNvPr>
                <p:cNvSpPr>
                  <a:spLocks/>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5" name="Freeform 1741">
                  <a:extLst>
                    <a:ext uri="{FF2B5EF4-FFF2-40B4-BE49-F238E27FC236}">
                      <a16:creationId xmlns:a16="http://schemas.microsoft.com/office/drawing/2014/main" id="{B9EA8F4E-64AC-441C-AEE6-E05D0034D87C}"/>
                    </a:ext>
                  </a:extLst>
                </p:cNvPr>
                <p:cNvSpPr>
                  <a:spLocks/>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6" name="Freeform 1742">
                  <a:extLst>
                    <a:ext uri="{FF2B5EF4-FFF2-40B4-BE49-F238E27FC236}">
                      <a16:creationId xmlns:a16="http://schemas.microsoft.com/office/drawing/2014/main" id="{6A0DE869-8DEF-404A-9DA1-1D587628FBA6}"/>
                    </a:ext>
                  </a:extLst>
                </p:cNvPr>
                <p:cNvSpPr>
                  <a:spLocks/>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7" name="Freeform 1743">
                  <a:extLst>
                    <a:ext uri="{FF2B5EF4-FFF2-40B4-BE49-F238E27FC236}">
                      <a16:creationId xmlns:a16="http://schemas.microsoft.com/office/drawing/2014/main" id="{A35759D2-7CE0-4801-997E-0BC46205C986}"/>
                    </a:ext>
                  </a:extLst>
                </p:cNvPr>
                <p:cNvSpPr>
                  <a:spLocks/>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8" name="Freeform 1744">
                  <a:extLst>
                    <a:ext uri="{FF2B5EF4-FFF2-40B4-BE49-F238E27FC236}">
                      <a16:creationId xmlns:a16="http://schemas.microsoft.com/office/drawing/2014/main" id="{0A6B4C15-259F-496B-B1DE-C01C0E085E44}"/>
                    </a:ext>
                  </a:extLst>
                </p:cNvPr>
                <p:cNvSpPr>
                  <a:spLocks/>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9" name="Freeform 1745">
                  <a:extLst>
                    <a:ext uri="{FF2B5EF4-FFF2-40B4-BE49-F238E27FC236}">
                      <a16:creationId xmlns:a16="http://schemas.microsoft.com/office/drawing/2014/main" id="{02ABDF95-AB09-42B6-BDB5-DE8658A0DC0F}"/>
                    </a:ext>
                  </a:extLst>
                </p:cNvPr>
                <p:cNvSpPr>
                  <a:spLocks/>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0" name="Freeform 1746">
                  <a:extLst>
                    <a:ext uri="{FF2B5EF4-FFF2-40B4-BE49-F238E27FC236}">
                      <a16:creationId xmlns:a16="http://schemas.microsoft.com/office/drawing/2014/main" id="{C4247D27-6180-49CF-9BBD-D90D50F8477F}"/>
                    </a:ext>
                  </a:extLst>
                </p:cNvPr>
                <p:cNvSpPr>
                  <a:spLocks/>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1" name="Freeform 1747">
                  <a:extLst>
                    <a:ext uri="{FF2B5EF4-FFF2-40B4-BE49-F238E27FC236}">
                      <a16:creationId xmlns:a16="http://schemas.microsoft.com/office/drawing/2014/main" id="{12748B72-B075-4046-887F-C7474F2EE60A}"/>
                    </a:ext>
                  </a:extLst>
                </p:cNvPr>
                <p:cNvSpPr>
                  <a:spLocks/>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2" name="Freeform 1748">
                  <a:extLst>
                    <a:ext uri="{FF2B5EF4-FFF2-40B4-BE49-F238E27FC236}">
                      <a16:creationId xmlns:a16="http://schemas.microsoft.com/office/drawing/2014/main" id="{151202DC-056F-4C2E-A353-84D82F7B7FE9}"/>
                    </a:ext>
                  </a:extLst>
                </p:cNvPr>
                <p:cNvSpPr>
                  <a:spLocks/>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3" name="Freeform 1749">
                  <a:extLst>
                    <a:ext uri="{FF2B5EF4-FFF2-40B4-BE49-F238E27FC236}">
                      <a16:creationId xmlns:a16="http://schemas.microsoft.com/office/drawing/2014/main" id="{BEA729ED-A84B-4F1F-AF14-0EF3B6A27D48}"/>
                    </a:ext>
                  </a:extLst>
                </p:cNvPr>
                <p:cNvSpPr>
                  <a:spLocks/>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4" name="Freeform 1750">
                  <a:extLst>
                    <a:ext uri="{FF2B5EF4-FFF2-40B4-BE49-F238E27FC236}">
                      <a16:creationId xmlns:a16="http://schemas.microsoft.com/office/drawing/2014/main" id="{FB5E6702-0CE4-48AB-ABA7-B0B1F3507B51}"/>
                    </a:ext>
                  </a:extLst>
                </p:cNvPr>
                <p:cNvSpPr>
                  <a:spLocks/>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5" name="Freeform 1751">
                  <a:extLst>
                    <a:ext uri="{FF2B5EF4-FFF2-40B4-BE49-F238E27FC236}">
                      <a16:creationId xmlns:a16="http://schemas.microsoft.com/office/drawing/2014/main" id="{0AC65062-1345-4BEB-9F63-433A5937FE4F}"/>
                    </a:ext>
                  </a:extLst>
                </p:cNvPr>
                <p:cNvSpPr>
                  <a:spLocks/>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6" name="Freeform 1752">
                  <a:extLst>
                    <a:ext uri="{FF2B5EF4-FFF2-40B4-BE49-F238E27FC236}">
                      <a16:creationId xmlns:a16="http://schemas.microsoft.com/office/drawing/2014/main" id="{7A9CDEF9-3847-40D4-9363-1B6AD65A9284}"/>
                    </a:ext>
                  </a:extLst>
                </p:cNvPr>
                <p:cNvSpPr>
                  <a:spLocks/>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7" name="Freeform 1753">
                  <a:extLst>
                    <a:ext uri="{FF2B5EF4-FFF2-40B4-BE49-F238E27FC236}">
                      <a16:creationId xmlns:a16="http://schemas.microsoft.com/office/drawing/2014/main" id="{96816631-5792-4778-ACAF-F9702549A147}"/>
                    </a:ext>
                  </a:extLst>
                </p:cNvPr>
                <p:cNvSpPr>
                  <a:spLocks/>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8" name="Freeform 1754">
                  <a:extLst>
                    <a:ext uri="{FF2B5EF4-FFF2-40B4-BE49-F238E27FC236}">
                      <a16:creationId xmlns:a16="http://schemas.microsoft.com/office/drawing/2014/main" id="{8FCE86FF-390E-4563-B495-CB398B964C8E}"/>
                    </a:ext>
                  </a:extLst>
                </p:cNvPr>
                <p:cNvSpPr>
                  <a:spLocks/>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9" name="Freeform 1755">
                  <a:extLst>
                    <a:ext uri="{FF2B5EF4-FFF2-40B4-BE49-F238E27FC236}">
                      <a16:creationId xmlns:a16="http://schemas.microsoft.com/office/drawing/2014/main" id="{1899F607-C839-4BAF-879A-977454261D31}"/>
                    </a:ext>
                  </a:extLst>
                </p:cNvPr>
                <p:cNvSpPr>
                  <a:spLocks/>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0" name="Freeform 1756">
                  <a:extLst>
                    <a:ext uri="{FF2B5EF4-FFF2-40B4-BE49-F238E27FC236}">
                      <a16:creationId xmlns:a16="http://schemas.microsoft.com/office/drawing/2014/main" id="{D13B0C2B-5C5B-4131-96AE-425CD6CA300A}"/>
                    </a:ext>
                  </a:extLst>
                </p:cNvPr>
                <p:cNvSpPr>
                  <a:spLocks/>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1" name="Freeform 1757">
                  <a:extLst>
                    <a:ext uri="{FF2B5EF4-FFF2-40B4-BE49-F238E27FC236}">
                      <a16:creationId xmlns:a16="http://schemas.microsoft.com/office/drawing/2014/main" id="{BF8C379D-3112-4B02-95ED-6CC9C5869C56}"/>
                    </a:ext>
                  </a:extLst>
                </p:cNvPr>
                <p:cNvSpPr>
                  <a:spLocks/>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2" name="Freeform 1758">
                  <a:extLst>
                    <a:ext uri="{FF2B5EF4-FFF2-40B4-BE49-F238E27FC236}">
                      <a16:creationId xmlns:a16="http://schemas.microsoft.com/office/drawing/2014/main" id="{F094CCB1-57A7-4DAB-B4AC-B1F06B1B5E05}"/>
                    </a:ext>
                  </a:extLst>
                </p:cNvPr>
                <p:cNvSpPr>
                  <a:spLocks/>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3" name="Freeform 1759">
                  <a:extLst>
                    <a:ext uri="{FF2B5EF4-FFF2-40B4-BE49-F238E27FC236}">
                      <a16:creationId xmlns:a16="http://schemas.microsoft.com/office/drawing/2014/main" id="{5C5E2551-61FE-4671-BF29-71710CBCE207}"/>
                    </a:ext>
                  </a:extLst>
                </p:cNvPr>
                <p:cNvSpPr>
                  <a:spLocks/>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4" name="Freeform 1760">
                  <a:extLst>
                    <a:ext uri="{FF2B5EF4-FFF2-40B4-BE49-F238E27FC236}">
                      <a16:creationId xmlns:a16="http://schemas.microsoft.com/office/drawing/2014/main" id="{3DACA9FD-B3D6-4343-AB58-98C251D8FC12}"/>
                    </a:ext>
                  </a:extLst>
                </p:cNvPr>
                <p:cNvSpPr>
                  <a:spLocks/>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5" name="Freeform 1761">
                  <a:extLst>
                    <a:ext uri="{FF2B5EF4-FFF2-40B4-BE49-F238E27FC236}">
                      <a16:creationId xmlns:a16="http://schemas.microsoft.com/office/drawing/2014/main" id="{FAD5F2CA-69C6-4F5D-9E36-1D11414444A2}"/>
                    </a:ext>
                  </a:extLst>
                </p:cNvPr>
                <p:cNvSpPr>
                  <a:spLocks/>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6" name="Freeform 1762">
                  <a:extLst>
                    <a:ext uri="{FF2B5EF4-FFF2-40B4-BE49-F238E27FC236}">
                      <a16:creationId xmlns:a16="http://schemas.microsoft.com/office/drawing/2014/main" id="{46201301-C462-457B-B016-5F3C4CBC818C}"/>
                    </a:ext>
                  </a:extLst>
                </p:cNvPr>
                <p:cNvSpPr>
                  <a:spLocks/>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7" name="Freeform 1763">
                  <a:extLst>
                    <a:ext uri="{FF2B5EF4-FFF2-40B4-BE49-F238E27FC236}">
                      <a16:creationId xmlns:a16="http://schemas.microsoft.com/office/drawing/2014/main" id="{EF46F77E-57A6-4100-97DA-EA824D11CD82}"/>
                    </a:ext>
                  </a:extLst>
                </p:cNvPr>
                <p:cNvSpPr>
                  <a:spLocks/>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8" name="Freeform 1764">
                  <a:extLst>
                    <a:ext uri="{FF2B5EF4-FFF2-40B4-BE49-F238E27FC236}">
                      <a16:creationId xmlns:a16="http://schemas.microsoft.com/office/drawing/2014/main" id="{24234419-E149-4AF7-92C0-A24BDBE3AE7A}"/>
                    </a:ext>
                  </a:extLst>
                </p:cNvPr>
                <p:cNvSpPr>
                  <a:spLocks/>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9" name="Freeform 1765">
                  <a:extLst>
                    <a:ext uri="{FF2B5EF4-FFF2-40B4-BE49-F238E27FC236}">
                      <a16:creationId xmlns:a16="http://schemas.microsoft.com/office/drawing/2014/main" id="{D5D84A8A-1439-4438-94EB-29058AB863FA}"/>
                    </a:ext>
                  </a:extLst>
                </p:cNvPr>
                <p:cNvSpPr>
                  <a:spLocks/>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0" name="Freeform 1766">
                  <a:extLst>
                    <a:ext uri="{FF2B5EF4-FFF2-40B4-BE49-F238E27FC236}">
                      <a16:creationId xmlns:a16="http://schemas.microsoft.com/office/drawing/2014/main" id="{148722B1-406E-4C60-8BB2-552F5E1A549E}"/>
                    </a:ext>
                  </a:extLst>
                </p:cNvPr>
                <p:cNvSpPr>
                  <a:spLocks/>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1" name="Freeform 1767">
                  <a:extLst>
                    <a:ext uri="{FF2B5EF4-FFF2-40B4-BE49-F238E27FC236}">
                      <a16:creationId xmlns:a16="http://schemas.microsoft.com/office/drawing/2014/main" id="{37687382-6F87-4E93-B16A-BE0B1F43063C}"/>
                    </a:ext>
                  </a:extLst>
                </p:cNvPr>
                <p:cNvSpPr>
                  <a:spLocks/>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2" name="Freeform 1768">
                  <a:extLst>
                    <a:ext uri="{FF2B5EF4-FFF2-40B4-BE49-F238E27FC236}">
                      <a16:creationId xmlns:a16="http://schemas.microsoft.com/office/drawing/2014/main" id="{785D33A0-3CFA-4646-B087-F0E277C1B344}"/>
                    </a:ext>
                  </a:extLst>
                </p:cNvPr>
                <p:cNvSpPr>
                  <a:spLocks/>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3" name="Freeform 1769">
                  <a:extLst>
                    <a:ext uri="{FF2B5EF4-FFF2-40B4-BE49-F238E27FC236}">
                      <a16:creationId xmlns:a16="http://schemas.microsoft.com/office/drawing/2014/main" id="{D5E53BDD-2365-44AC-A3EC-F1178603F088}"/>
                    </a:ext>
                  </a:extLst>
                </p:cNvPr>
                <p:cNvSpPr>
                  <a:spLocks/>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4" name="Freeform 1770">
                  <a:extLst>
                    <a:ext uri="{FF2B5EF4-FFF2-40B4-BE49-F238E27FC236}">
                      <a16:creationId xmlns:a16="http://schemas.microsoft.com/office/drawing/2014/main" id="{782A4DBD-556C-43CA-896E-990844FA71C5}"/>
                    </a:ext>
                  </a:extLst>
                </p:cNvPr>
                <p:cNvSpPr>
                  <a:spLocks/>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5" name="Freeform 1771">
                  <a:extLst>
                    <a:ext uri="{FF2B5EF4-FFF2-40B4-BE49-F238E27FC236}">
                      <a16:creationId xmlns:a16="http://schemas.microsoft.com/office/drawing/2014/main" id="{97E49D88-169E-4A03-BDCC-DBA99F44F814}"/>
                    </a:ext>
                  </a:extLst>
                </p:cNvPr>
                <p:cNvSpPr>
                  <a:spLocks/>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6" name="Freeform 1772">
                  <a:extLst>
                    <a:ext uri="{FF2B5EF4-FFF2-40B4-BE49-F238E27FC236}">
                      <a16:creationId xmlns:a16="http://schemas.microsoft.com/office/drawing/2014/main" id="{86AADD1C-7831-4B42-B9F4-2A6B4E1AD611}"/>
                    </a:ext>
                  </a:extLst>
                </p:cNvPr>
                <p:cNvSpPr>
                  <a:spLocks/>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7" name="Freeform 1773">
                  <a:extLst>
                    <a:ext uri="{FF2B5EF4-FFF2-40B4-BE49-F238E27FC236}">
                      <a16:creationId xmlns:a16="http://schemas.microsoft.com/office/drawing/2014/main" id="{E1E500B2-A17E-4EB1-AE02-B43E61F008C2}"/>
                    </a:ext>
                  </a:extLst>
                </p:cNvPr>
                <p:cNvSpPr>
                  <a:spLocks/>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8" name="Freeform 1774">
                  <a:extLst>
                    <a:ext uri="{FF2B5EF4-FFF2-40B4-BE49-F238E27FC236}">
                      <a16:creationId xmlns:a16="http://schemas.microsoft.com/office/drawing/2014/main" id="{73A6D92F-5DCD-4AB5-B4C0-63493BC09401}"/>
                    </a:ext>
                  </a:extLst>
                </p:cNvPr>
                <p:cNvSpPr>
                  <a:spLocks/>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9" name="Freeform 1775">
                  <a:extLst>
                    <a:ext uri="{FF2B5EF4-FFF2-40B4-BE49-F238E27FC236}">
                      <a16:creationId xmlns:a16="http://schemas.microsoft.com/office/drawing/2014/main" id="{EA0242DC-143B-4E04-98F1-32C0C1969A18}"/>
                    </a:ext>
                  </a:extLst>
                </p:cNvPr>
                <p:cNvSpPr>
                  <a:spLocks/>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0" name="Freeform 1776">
                  <a:extLst>
                    <a:ext uri="{FF2B5EF4-FFF2-40B4-BE49-F238E27FC236}">
                      <a16:creationId xmlns:a16="http://schemas.microsoft.com/office/drawing/2014/main" id="{061BA569-D65B-4762-80B3-DEE8FAD37D03}"/>
                    </a:ext>
                  </a:extLst>
                </p:cNvPr>
                <p:cNvSpPr>
                  <a:spLocks/>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1" name="Freeform 1777">
                  <a:extLst>
                    <a:ext uri="{FF2B5EF4-FFF2-40B4-BE49-F238E27FC236}">
                      <a16:creationId xmlns:a16="http://schemas.microsoft.com/office/drawing/2014/main" id="{57B8DFA1-02A9-494A-BFD9-2DCD49895F92}"/>
                    </a:ext>
                  </a:extLst>
                </p:cNvPr>
                <p:cNvSpPr>
                  <a:spLocks/>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2" name="Freeform 1778">
                  <a:extLst>
                    <a:ext uri="{FF2B5EF4-FFF2-40B4-BE49-F238E27FC236}">
                      <a16:creationId xmlns:a16="http://schemas.microsoft.com/office/drawing/2014/main" id="{4701395E-0FEF-482F-8426-C935926D1B25}"/>
                    </a:ext>
                  </a:extLst>
                </p:cNvPr>
                <p:cNvSpPr>
                  <a:spLocks/>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3" name="Freeform 1779">
                  <a:extLst>
                    <a:ext uri="{FF2B5EF4-FFF2-40B4-BE49-F238E27FC236}">
                      <a16:creationId xmlns:a16="http://schemas.microsoft.com/office/drawing/2014/main" id="{08F93E9C-3CDB-4076-982B-42116BE723A0}"/>
                    </a:ext>
                  </a:extLst>
                </p:cNvPr>
                <p:cNvSpPr>
                  <a:spLocks/>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4" name="Freeform 1780">
                  <a:extLst>
                    <a:ext uri="{FF2B5EF4-FFF2-40B4-BE49-F238E27FC236}">
                      <a16:creationId xmlns:a16="http://schemas.microsoft.com/office/drawing/2014/main" id="{7BE5307E-2AB4-46E5-BE2D-C57392449324}"/>
                    </a:ext>
                  </a:extLst>
                </p:cNvPr>
                <p:cNvSpPr>
                  <a:spLocks/>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5" name="Freeform 1781">
                  <a:extLst>
                    <a:ext uri="{FF2B5EF4-FFF2-40B4-BE49-F238E27FC236}">
                      <a16:creationId xmlns:a16="http://schemas.microsoft.com/office/drawing/2014/main" id="{37D7EA16-48DB-41EB-95CC-8A22E2D58FC5}"/>
                    </a:ext>
                  </a:extLst>
                </p:cNvPr>
                <p:cNvSpPr>
                  <a:spLocks/>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6" name="Freeform 1782">
                  <a:extLst>
                    <a:ext uri="{FF2B5EF4-FFF2-40B4-BE49-F238E27FC236}">
                      <a16:creationId xmlns:a16="http://schemas.microsoft.com/office/drawing/2014/main" id="{26B36777-2EA1-4452-A588-44F2DF70A02E}"/>
                    </a:ext>
                  </a:extLst>
                </p:cNvPr>
                <p:cNvSpPr>
                  <a:spLocks/>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7" name="Freeform 1783">
                  <a:extLst>
                    <a:ext uri="{FF2B5EF4-FFF2-40B4-BE49-F238E27FC236}">
                      <a16:creationId xmlns:a16="http://schemas.microsoft.com/office/drawing/2014/main" id="{E9072938-36E9-40A6-88C2-A9BC2D160984}"/>
                    </a:ext>
                  </a:extLst>
                </p:cNvPr>
                <p:cNvSpPr>
                  <a:spLocks/>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8" name="Freeform 1784">
                  <a:extLst>
                    <a:ext uri="{FF2B5EF4-FFF2-40B4-BE49-F238E27FC236}">
                      <a16:creationId xmlns:a16="http://schemas.microsoft.com/office/drawing/2014/main" id="{2AEDC30B-D6D1-40D0-A911-E89976098840}"/>
                    </a:ext>
                  </a:extLst>
                </p:cNvPr>
                <p:cNvSpPr>
                  <a:spLocks/>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9" name="Freeform 1785">
                  <a:extLst>
                    <a:ext uri="{FF2B5EF4-FFF2-40B4-BE49-F238E27FC236}">
                      <a16:creationId xmlns:a16="http://schemas.microsoft.com/office/drawing/2014/main" id="{D5606375-604E-4DC5-81D2-7559796D243F}"/>
                    </a:ext>
                  </a:extLst>
                </p:cNvPr>
                <p:cNvSpPr>
                  <a:spLocks/>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0" name="Freeform 1786">
                  <a:extLst>
                    <a:ext uri="{FF2B5EF4-FFF2-40B4-BE49-F238E27FC236}">
                      <a16:creationId xmlns:a16="http://schemas.microsoft.com/office/drawing/2014/main" id="{0C897CAA-434E-441E-ABB5-D899BC2F2BE1}"/>
                    </a:ext>
                  </a:extLst>
                </p:cNvPr>
                <p:cNvSpPr>
                  <a:spLocks/>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1" name="Freeform 1787">
                  <a:extLst>
                    <a:ext uri="{FF2B5EF4-FFF2-40B4-BE49-F238E27FC236}">
                      <a16:creationId xmlns:a16="http://schemas.microsoft.com/office/drawing/2014/main" id="{A05E90F8-1D8D-4D09-825D-69D9D9ED22B7}"/>
                    </a:ext>
                  </a:extLst>
                </p:cNvPr>
                <p:cNvSpPr>
                  <a:spLocks/>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2" name="Freeform 1788">
                  <a:extLst>
                    <a:ext uri="{FF2B5EF4-FFF2-40B4-BE49-F238E27FC236}">
                      <a16:creationId xmlns:a16="http://schemas.microsoft.com/office/drawing/2014/main" id="{B25B80B8-D354-4B43-A9E4-4BE263A05709}"/>
                    </a:ext>
                  </a:extLst>
                </p:cNvPr>
                <p:cNvSpPr>
                  <a:spLocks/>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3" name="Freeform 1789">
                  <a:extLst>
                    <a:ext uri="{FF2B5EF4-FFF2-40B4-BE49-F238E27FC236}">
                      <a16:creationId xmlns:a16="http://schemas.microsoft.com/office/drawing/2014/main" id="{77F1B319-6359-4D80-9D02-3C67A5BA48CA}"/>
                    </a:ext>
                  </a:extLst>
                </p:cNvPr>
                <p:cNvSpPr>
                  <a:spLocks/>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4" name="Freeform 1790">
                  <a:extLst>
                    <a:ext uri="{FF2B5EF4-FFF2-40B4-BE49-F238E27FC236}">
                      <a16:creationId xmlns:a16="http://schemas.microsoft.com/office/drawing/2014/main" id="{440A063B-58BC-4A64-8FE4-56CEC71EE238}"/>
                    </a:ext>
                  </a:extLst>
                </p:cNvPr>
                <p:cNvSpPr>
                  <a:spLocks/>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5" name="Freeform 1791">
                  <a:extLst>
                    <a:ext uri="{FF2B5EF4-FFF2-40B4-BE49-F238E27FC236}">
                      <a16:creationId xmlns:a16="http://schemas.microsoft.com/office/drawing/2014/main" id="{CB858526-13B0-4C70-9B46-5CC7F28B909E}"/>
                    </a:ext>
                  </a:extLst>
                </p:cNvPr>
                <p:cNvSpPr>
                  <a:spLocks/>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6" name="Freeform 1792">
                  <a:extLst>
                    <a:ext uri="{FF2B5EF4-FFF2-40B4-BE49-F238E27FC236}">
                      <a16:creationId xmlns:a16="http://schemas.microsoft.com/office/drawing/2014/main" id="{2C73F014-A9D8-46AD-8D9C-30F032F1D0AB}"/>
                    </a:ext>
                  </a:extLst>
                </p:cNvPr>
                <p:cNvSpPr>
                  <a:spLocks/>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7" name="Freeform 1793">
                  <a:extLst>
                    <a:ext uri="{FF2B5EF4-FFF2-40B4-BE49-F238E27FC236}">
                      <a16:creationId xmlns:a16="http://schemas.microsoft.com/office/drawing/2014/main" id="{44EABC72-D238-4714-8302-2434C7883B81}"/>
                    </a:ext>
                  </a:extLst>
                </p:cNvPr>
                <p:cNvSpPr>
                  <a:spLocks/>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8" name="Freeform 1794">
                  <a:extLst>
                    <a:ext uri="{FF2B5EF4-FFF2-40B4-BE49-F238E27FC236}">
                      <a16:creationId xmlns:a16="http://schemas.microsoft.com/office/drawing/2014/main" id="{0C649B56-C3A9-4820-BE35-1E92AAD24906}"/>
                    </a:ext>
                  </a:extLst>
                </p:cNvPr>
                <p:cNvSpPr>
                  <a:spLocks/>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9" name="Freeform 1795">
                  <a:extLst>
                    <a:ext uri="{FF2B5EF4-FFF2-40B4-BE49-F238E27FC236}">
                      <a16:creationId xmlns:a16="http://schemas.microsoft.com/office/drawing/2014/main" id="{226D857A-709A-44A7-88D6-12C027F1577E}"/>
                    </a:ext>
                  </a:extLst>
                </p:cNvPr>
                <p:cNvSpPr>
                  <a:spLocks/>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0" name="Freeform 1796">
                  <a:extLst>
                    <a:ext uri="{FF2B5EF4-FFF2-40B4-BE49-F238E27FC236}">
                      <a16:creationId xmlns:a16="http://schemas.microsoft.com/office/drawing/2014/main" id="{E858B629-BDA7-433F-8EA5-46E9FF7249A1}"/>
                    </a:ext>
                  </a:extLst>
                </p:cNvPr>
                <p:cNvSpPr>
                  <a:spLocks/>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1" name="Freeform 1797">
                  <a:extLst>
                    <a:ext uri="{FF2B5EF4-FFF2-40B4-BE49-F238E27FC236}">
                      <a16:creationId xmlns:a16="http://schemas.microsoft.com/office/drawing/2014/main" id="{BF254530-4A95-413E-B9D9-CC262CD93BD8}"/>
                    </a:ext>
                  </a:extLst>
                </p:cNvPr>
                <p:cNvSpPr>
                  <a:spLocks/>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2" name="Freeform 1798">
                  <a:extLst>
                    <a:ext uri="{FF2B5EF4-FFF2-40B4-BE49-F238E27FC236}">
                      <a16:creationId xmlns:a16="http://schemas.microsoft.com/office/drawing/2014/main" id="{87FC7DC8-D405-4AEE-AB78-9600716C9FC5}"/>
                    </a:ext>
                  </a:extLst>
                </p:cNvPr>
                <p:cNvSpPr>
                  <a:spLocks/>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3" name="Freeform 1799">
                  <a:extLst>
                    <a:ext uri="{FF2B5EF4-FFF2-40B4-BE49-F238E27FC236}">
                      <a16:creationId xmlns:a16="http://schemas.microsoft.com/office/drawing/2014/main" id="{7AF2DBC8-C258-42EE-BEF2-590424313833}"/>
                    </a:ext>
                  </a:extLst>
                </p:cNvPr>
                <p:cNvSpPr>
                  <a:spLocks/>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4" name="Freeform 1800">
                  <a:extLst>
                    <a:ext uri="{FF2B5EF4-FFF2-40B4-BE49-F238E27FC236}">
                      <a16:creationId xmlns:a16="http://schemas.microsoft.com/office/drawing/2014/main" id="{222F90A7-B7F4-4C62-A6ED-CA83A17454F6}"/>
                    </a:ext>
                  </a:extLst>
                </p:cNvPr>
                <p:cNvSpPr>
                  <a:spLocks/>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5" name="Freeform 1801">
                  <a:extLst>
                    <a:ext uri="{FF2B5EF4-FFF2-40B4-BE49-F238E27FC236}">
                      <a16:creationId xmlns:a16="http://schemas.microsoft.com/office/drawing/2014/main" id="{F32C0152-2C62-41AA-9576-D092A6025D3C}"/>
                    </a:ext>
                  </a:extLst>
                </p:cNvPr>
                <p:cNvSpPr>
                  <a:spLocks/>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6" name="Freeform 1802">
                  <a:extLst>
                    <a:ext uri="{FF2B5EF4-FFF2-40B4-BE49-F238E27FC236}">
                      <a16:creationId xmlns:a16="http://schemas.microsoft.com/office/drawing/2014/main" id="{615A30FF-2B9F-4B68-ADAB-1EE9453D8628}"/>
                    </a:ext>
                  </a:extLst>
                </p:cNvPr>
                <p:cNvSpPr>
                  <a:spLocks/>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7" name="Freeform 1803">
                  <a:extLst>
                    <a:ext uri="{FF2B5EF4-FFF2-40B4-BE49-F238E27FC236}">
                      <a16:creationId xmlns:a16="http://schemas.microsoft.com/office/drawing/2014/main" id="{43A454A7-04FA-4F21-9025-82BD14A732E0}"/>
                    </a:ext>
                  </a:extLst>
                </p:cNvPr>
                <p:cNvSpPr>
                  <a:spLocks/>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8" name="Freeform 1804">
                  <a:extLst>
                    <a:ext uri="{FF2B5EF4-FFF2-40B4-BE49-F238E27FC236}">
                      <a16:creationId xmlns:a16="http://schemas.microsoft.com/office/drawing/2014/main" id="{0ADCA039-97C5-4788-AC46-5B475A94BD03}"/>
                    </a:ext>
                  </a:extLst>
                </p:cNvPr>
                <p:cNvSpPr>
                  <a:spLocks/>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9" name="Freeform 1805">
                  <a:extLst>
                    <a:ext uri="{FF2B5EF4-FFF2-40B4-BE49-F238E27FC236}">
                      <a16:creationId xmlns:a16="http://schemas.microsoft.com/office/drawing/2014/main" id="{EBBC1F3A-E4DF-401D-98E8-FFE34B58C123}"/>
                    </a:ext>
                  </a:extLst>
                </p:cNvPr>
                <p:cNvSpPr>
                  <a:spLocks/>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0" name="Freeform 1806">
                  <a:extLst>
                    <a:ext uri="{FF2B5EF4-FFF2-40B4-BE49-F238E27FC236}">
                      <a16:creationId xmlns:a16="http://schemas.microsoft.com/office/drawing/2014/main" id="{09E666D0-2793-40F0-A7B0-AA517FC12532}"/>
                    </a:ext>
                  </a:extLst>
                </p:cNvPr>
                <p:cNvSpPr>
                  <a:spLocks/>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1" name="Freeform 1807">
                  <a:extLst>
                    <a:ext uri="{FF2B5EF4-FFF2-40B4-BE49-F238E27FC236}">
                      <a16:creationId xmlns:a16="http://schemas.microsoft.com/office/drawing/2014/main" id="{FA8F7A9B-A35C-4261-A782-A7A509C7A893}"/>
                    </a:ext>
                  </a:extLst>
                </p:cNvPr>
                <p:cNvSpPr>
                  <a:spLocks/>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2" name="Freeform 1808">
                  <a:extLst>
                    <a:ext uri="{FF2B5EF4-FFF2-40B4-BE49-F238E27FC236}">
                      <a16:creationId xmlns:a16="http://schemas.microsoft.com/office/drawing/2014/main" id="{8B3FC260-2A84-406B-83C1-ECD386626A7B}"/>
                    </a:ext>
                  </a:extLst>
                </p:cNvPr>
                <p:cNvSpPr>
                  <a:spLocks/>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3" name="Freeform 1809">
                  <a:extLst>
                    <a:ext uri="{FF2B5EF4-FFF2-40B4-BE49-F238E27FC236}">
                      <a16:creationId xmlns:a16="http://schemas.microsoft.com/office/drawing/2014/main" id="{EB903A98-A535-4DD0-8B77-3A6F9E7FE4C3}"/>
                    </a:ext>
                  </a:extLst>
                </p:cNvPr>
                <p:cNvSpPr>
                  <a:spLocks/>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4" name="Rectangle 1810">
                  <a:extLst>
                    <a:ext uri="{FF2B5EF4-FFF2-40B4-BE49-F238E27FC236}">
                      <a16:creationId xmlns:a16="http://schemas.microsoft.com/office/drawing/2014/main" id="{132923EC-A5FB-445D-87F2-7D32193C84FD}"/>
                    </a:ext>
                  </a:extLst>
                </p:cNvPr>
                <p:cNvSpPr>
                  <a:spLocks noChangeArrowheads="1"/>
                </p:cNvSpPr>
                <p:nvPr/>
              </p:nvSpPr>
              <p:spPr bwMode="auto">
                <a:xfrm>
                  <a:off x="2001" y="298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5" name="Freeform 1811">
                  <a:extLst>
                    <a:ext uri="{FF2B5EF4-FFF2-40B4-BE49-F238E27FC236}">
                      <a16:creationId xmlns:a16="http://schemas.microsoft.com/office/drawing/2014/main" id="{BBB00429-6F16-400E-A5BC-AB92ADDED654}"/>
                    </a:ext>
                  </a:extLst>
                </p:cNvPr>
                <p:cNvSpPr>
                  <a:spLocks/>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6" name="Freeform 1812">
                  <a:extLst>
                    <a:ext uri="{FF2B5EF4-FFF2-40B4-BE49-F238E27FC236}">
                      <a16:creationId xmlns:a16="http://schemas.microsoft.com/office/drawing/2014/main" id="{F1312478-6105-417A-B202-5888022A1102}"/>
                    </a:ext>
                  </a:extLst>
                </p:cNvPr>
                <p:cNvSpPr>
                  <a:spLocks/>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7" name="Freeform 1813">
                  <a:extLst>
                    <a:ext uri="{FF2B5EF4-FFF2-40B4-BE49-F238E27FC236}">
                      <a16:creationId xmlns:a16="http://schemas.microsoft.com/office/drawing/2014/main" id="{101D819D-C21C-43E3-ADB4-F9B44B0704DE}"/>
                    </a:ext>
                  </a:extLst>
                </p:cNvPr>
                <p:cNvSpPr>
                  <a:spLocks/>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8" name="Freeform 1814">
                  <a:extLst>
                    <a:ext uri="{FF2B5EF4-FFF2-40B4-BE49-F238E27FC236}">
                      <a16:creationId xmlns:a16="http://schemas.microsoft.com/office/drawing/2014/main" id="{9AAB941B-8831-4E33-A22E-B3BE95600E9B}"/>
                    </a:ext>
                  </a:extLst>
                </p:cNvPr>
                <p:cNvSpPr>
                  <a:spLocks/>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9" name="Freeform 1815">
                  <a:extLst>
                    <a:ext uri="{FF2B5EF4-FFF2-40B4-BE49-F238E27FC236}">
                      <a16:creationId xmlns:a16="http://schemas.microsoft.com/office/drawing/2014/main" id="{83ECB8D5-89D2-418F-8F7E-5D8315978C00}"/>
                    </a:ext>
                  </a:extLst>
                </p:cNvPr>
                <p:cNvSpPr>
                  <a:spLocks/>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0" name="Freeform 1816">
                  <a:extLst>
                    <a:ext uri="{FF2B5EF4-FFF2-40B4-BE49-F238E27FC236}">
                      <a16:creationId xmlns:a16="http://schemas.microsoft.com/office/drawing/2014/main" id="{3A74C2CF-36B8-4216-A57D-B8AD48B33EB1}"/>
                    </a:ext>
                  </a:extLst>
                </p:cNvPr>
                <p:cNvSpPr>
                  <a:spLocks/>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1" name="Freeform 1817">
                  <a:extLst>
                    <a:ext uri="{FF2B5EF4-FFF2-40B4-BE49-F238E27FC236}">
                      <a16:creationId xmlns:a16="http://schemas.microsoft.com/office/drawing/2014/main" id="{F36659B8-F7A2-4AE2-BD7F-4BDDA832AB93}"/>
                    </a:ext>
                  </a:extLst>
                </p:cNvPr>
                <p:cNvSpPr>
                  <a:spLocks/>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2" name="Freeform 1818">
                  <a:extLst>
                    <a:ext uri="{FF2B5EF4-FFF2-40B4-BE49-F238E27FC236}">
                      <a16:creationId xmlns:a16="http://schemas.microsoft.com/office/drawing/2014/main" id="{880E0DE4-2851-4054-8C85-A229A3271592}"/>
                    </a:ext>
                  </a:extLst>
                </p:cNvPr>
                <p:cNvSpPr>
                  <a:spLocks/>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3" name="Freeform 1819">
                  <a:extLst>
                    <a:ext uri="{FF2B5EF4-FFF2-40B4-BE49-F238E27FC236}">
                      <a16:creationId xmlns:a16="http://schemas.microsoft.com/office/drawing/2014/main" id="{BA8C1FC0-2FC9-48FC-AF80-EE0C0E7C25AD}"/>
                    </a:ext>
                  </a:extLst>
                </p:cNvPr>
                <p:cNvSpPr>
                  <a:spLocks/>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4" name="Freeform 1820">
                  <a:extLst>
                    <a:ext uri="{FF2B5EF4-FFF2-40B4-BE49-F238E27FC236}">
                      <a16:creationId xmlns:a16="http://schemas.microsoft.com/office/drawing/2014/main" id="{2B26D62A-019E-4375-8D3F-D24868E7226E}"/>
                    </a:ext>
                  </a:extLst>
                </p:cNvPr>
                <p:cNvSpPr>
                  <a:spLocks/>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5" name="Freeform 1821">
                  <a:extLst>
                    <a:ext uri="{FF2B5EF4-FFF2-40B4-BE49-F238E27FC236}">
                      <a16:creationId xmlns:a16="http://schemas.microsoft.com/office/drawing/2014/main" id="{AFDA849D-BB5A-4240-A4A1-1B3DADB6CBCB}"/>
                    </a:ext>
                  </a:extLst>
                </p:cNvPr>
                <p:cNvSpPr>
                  <a:spLocks/>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6" name="Freeform 1822">
                  <a:extLst>
                    <a:ext uri="{FF2B5EF4-FFF2-40B4-BE49-F238E27FC236}">
                      <a16:creationId xmlns:a16="http://schemas.microsoft.com/office/drawing/2014/main" id="{2CC38FD5-7F5B-477E-A538-F6DC3E345B62}"/>
                    </a:ext>
                  </a:extLst>
                </p:cNvPr>
                <p:cNvSpPr>
                  <a:spLocks/>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7" name="Freeform 1823">
                  <a:extLst>
                    <a:ext uri="{FF2B5EF4-FFF2-40B4-BE49-F238E27FC236}">
                      <a16:creationId xmlns:a16="http://schemas.microsoft.com/office/drawing/2014/main" id="{2EF1CD12-272D-4AA8-82A6-271CF40F5BAE}"/>
                    </a:ext>
                  </a:extLst>
                </p:cNvPr>
                <p:cNvSpPr>
                  <a:spLocks/>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8" name="Freeform 1824">
                  <a:extLst>
                    <a:ext uri="{FF2B5EF4-FFF2-40B4-BE49-F238E27FC236}">
                      <a16:creationId xmlns:a16="http://schemas.microsoft.com/office/drawing/2014/main" id="{86BA279B-F0B9-4710-841E-E1CD280BF910}"/>
                    </a:ext>
                  </a:extLst>
                </p:cNvPr>
                <p:cNvSpPr>
                  <a:spLocks/>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9" name="Freeform 1825">
                  <a:extLst>
                    <a:ext uri="{FF2B5EF4-FFF2-40B4-BE49-F238E27FC236}">
                      <a16:creationId xmlns:a16="http://schemas.microsoft.com/office/drawing/2014/main" id="{F955A95F-016B-45DD-963C-92364E97F38D}"/>
                    </a:ext>
                  </a:extLst>
                </p:cNvPr>
                <p:cNvSpPr>
                  <a:spLocks/>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0" name="Freeform 1826">
                  <a:extLst>
                    <a:ext uri="{FF2B5EF4-FFF2-40B4-BE49-F238E27FC236}">
                      <a16:creationId xmlns:a16="http://schemas.microsoft.com/office/drawing/2014/main" id="{25817882-37D4-45F7-8F62-968E706A5221}"/>
                    </a:ext>
                  </a:extLst>
                </p:cNvPr>
                <p:cNvSpPr>
                  <a:spLocks/>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1" name="Freeform 1827">
                  <a:extLst>
                    <a:ext uri="{FF2B5EF4-FFF2-40B4-BE49-F238E27FC236}">
                      <a16:creationId xmlns:a16="http://schemas.microsoft.com/office/drawing/2014/main" id="{5B7A6B68-D9CC-457C-9B67-1EA3C969799B}"/>
                    </a:ext>
                  </a:extLst>
                </p:cNvPr>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2" name="Freeform 1828">
                  <a:extLst>
                    <a:ext uri="{FF2B5EF4-FFF2-40B4-BE49-F238E27FC236}">
                      <a16:creationId xmlns:a16="http://schemas.microsoft.com/office/drawing/2014/main" id="{B0B54BEF-3972-43EF-8C68-7531FFCA26CE}"/>
                    </a:ext>
                  </a:extLst>
                </p:cNvPr>
                <p:cNvSpPr>
                  <a:spLocks/>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3" name="Freeform 1829">
                  <a:extLst>
                    <a:ext uri="{FF2B5EF4-FFF2-40B4-BE49-F238E27FC236}">
                      <a16:creationId xmlns:a16="http://schemas.microsoft.com/office/drawing/2014/main" id="{877115C9-2D93-4691-91E5-5A21610D7D57}"/>
                    </a:ext>
                  </a:extLst>
                </p:cNvPr>
                <p:cNvSpPr>
                  <a:spLocks/>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4" name="Freeform 1830">
                  <a:extLst>
                    <a:ext uri="{FF2B5EF4-FFF2-40B4-BE49-F238E27FC236}">
                      <a16:creationId xmlns:a16="http://schemas.microsoft.com/office/drawing/2014/main" id="{5335A9D7-2047-43DA-A52E-D67555616447}"/>
                    </a:ext>
                  </a:extLst>
                </p:cNvPr>
                <p:cNvSpPr>
                  <a:spLocks/>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5" name="Freeform 1831">
                  <a:extLst>
                    <a:ext uri="{FF2B5EF4-FFF2-40B4-BE49-F238E27FC236}">
                      <a16:creationId xmlns:a16="http://schemas.microsoft.com/office/drawing/2014/main" id="{D498B755-9DEA-4D34-BAC7-2B1653B02071}"/>
                    </a:ext>
                  </a:extLst>
                </p:cNvPr>
                <p:cNvSpPr>
                  <a:spLocks/>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445" name="Freeform 1833">
                <a:extLst>
                  <a:ext uri="{FF2B5EF4-FFF2-40B4-BE49-F238E27FC236}">
                    <a16:creationId xmlns:a16="http://schemas.microsoft.com/office/drawing/2014/main" id="{828BF1D0-FF32-450B-825B-DBA77470611E}"/>
                  </a:ext>
                </a:extLst>
              </p:cNvPr>
              <p:cNvSpPr>
                <a:spLocks/>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6" name="Freeform 1834">
                <a:extLst>
                  <a:ext uri="{FF2B5EF4-FFF2-40B4-BE49-F238E27FC236}">
                    <a16:creationId xmlns:a16="http://schemas.microsoft.com/office/drawing/2014/main" id="{872543A6-60BC-4BF8-86DB-79AF39AB4F28}"/>
                  </a:ext>
                </a:extLst>
              </p:cNvPr>
              <p:cNvSpPr>
                <a:spLocks/>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7" name="Freeform 1835">
                <a:extLst>
                  <a:ext uri="{FF2B5EF4-FFF2-40B4-BE49-F238E27FC236}">
                    <a16:creationId xmlns:a16="http://schemas.microsoft.com/office/drawing/2014/main" id="{38CB9729-C14E-456D-9878-DDF25F6F2AC9}"/>
                  </a:ext>
                </a:extLst>
              </p:cNvPr>
              <p:cNvSpPr>
                <a:spLocks/>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8" name="Freeform 1836">
                <a:extLst>
                  <a:ext uri="{FF2B5EF4-FFF2-40B4-BE49-F238E27FC236}">
                    <a16:creationId xmlns:a16="http://schemas.microsoft.com/office/drawing/2014/main" id="{9FE618D6-3F17-4288-96EE-59578E8424E2}"/>
                  </a:ext>
                </a:extLst>
              </p:cNvPr>
              <p:cNvSpPr>
                <a:spLocks/>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9" name="Freeform 1837">
                <a:extLst>
                  <a:ext uri="{FF2B5EF4-FFF2-40B4-BE49-F238E27FC236}">
                    <a16:creationId xmlns:a16="http://schemas.microsoft.com/office/drawing/2014/main" id="{70D29A4F-6554-49AD-895B-A0886B209049}"/>
                  </a:ext>
                </a:extLst>
              </p:cNvPr>
              <p:cNvSpPr>
                <a:spLocks/>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0" name="Freeform 1838">
                <a:extLst>
                  <a:ext uri="{FF2B5EF4-FFF2-40B4-BE49-F238E27FC236}">
                    <a16:creationId xmlns:a16="http://schemas.microsoft.com/office/drawing/2014/main" id="{C32DA81A-2AC9-4C3A-9933-58F5B0BABA19}"/>
                  </a:ext>
                </a:extLst>
              </p:cNvPr>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1" name="Freeform 1839">
                <a:extLst>
                  <a:ext uri="{FF2B5EF4-FFF2-40B4-BE49-F238E27FC236}">
                    <a16:creationId xmlns:a16="http://schemas.microsoft.com/office/drawing/2014/main" id="{E82B96AC-BE22-437C-813E-7C19C4BA1A3F}"/>
                  </a:ext>
                </a:extLst>
              </p:cNvPr>
              <p:cNvSpPr>
                <a:spLocks/>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2" name="Freeform 1840">
                <a:extLst>
                  <a:ext uri="{FF2B5EF4-FFF2-40B4-BE49-F238E27FC236}">
                    <a16:creationId xmlns:a16="http://schemas.microsoft.com/office/drawing/2014/main" id="{D02B4F22-9B95-477C-A74C-46C19AD1A208}"/>
                  </a:ext>
                </a:extLst>
              </p:cNvPr>
              <p:cNvSpPr>
                <a:spLocks/>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3" name="Freeform 1841">
                <a:extLst>
                  <a:ext uri="{FF2B5EF4-FFF2-40B4-BE49-F238E27FC236}">
                    <a16:creationId xmlns:a16="http://schemas.microsoft.com/office/drawing/2014/main" id="{719276EF-4268-46C0-84DD-07515C07ED64}"/>
                  </a:ext>
                </a:extLst>
              </p:cNvPr>
              <p:cNvSpPr>
                <a:spLocks/>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4" name="Freeform 1842">
                <a:extLst>
                  <a:ext uri="{FF2B5EF4-FFF2-40B4-BE49-F238E27FC236}">
                    <a16:creationId xmlns:a16="http://schemas.microsoft.com/office/drawing/2014/main" id="{FB36CC4C-D6C4-4C7B-B1EA-333A7D6EB0E6}"/>
                  </a:ext>
                </a:extLst>
              </p:cNvPr>
              <p:cNvSpPr>
                <a:spLocks/>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5" name="Freeform 1843">
                <a:extLst>
                  <a:ext uri="{FF2B5EF4-FFF2-40B4-BE49-F238E27FC236}">
                    <a16:creationId xmlns:a16="http://schemas.microsoft.com/office/drawing/2014/main" id="{4BB9986E-0A97-4F71-B942-150C5B66615B}"/>
                  </a:ext>
                </a:extLst>
              </p:cNvPr>
              <p:cNvSpPr>
                <a:spLocks/>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6" name="Freeform 1844">
                <a:extLst>
                  <a:ext uri="{FF2B5EF4-FFF2-40B4-BE49-F238E27FC236}">
                    <a16:creationId xmlns:a16="http://schemas.microsoft.com/office/drawing/2014/main" id="{2F37AAB7-F1D8-49AD-95CB-8B9DE4A2FC13}"/>
                  </a:ext>
                </a:extLst>
              </p:cNvPr>
              <p:cNvSpPr>
                <a:spLocks/>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7" name="Freeform 1845">
                <a:extLst>
                  <a:ext uri="{FF2B5EF4-FFF2-40B4-BE49-F238E27FC236}">
                    <a16:creationId xmlns:a16="http://schemas.microsoft.com/office/drawing/2014/main" id="{8317F3CE-EBD9-4CD4-87F9-3575CD9C827E}"/>
                  </a:ext>
                </a:extLst>
              </p:cNvPr>
              <p:cNvSpPr>
                <a:spLocks/>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8" name="Freeform 1846">
                <a:extLst>
                  <a:ext uri="{FF2B5EF4-FFF2-40B4-BE49-F238E27FC236}">
                    <a16:creationId xmlns:a16="http://schemas.microsoft.com/office/drawing/2014/main" id="{D374DB50-8229-43B9-9CC6-ADCF6C2D8729}"/>
                  </a:ext>
                </a:extLst>
              </p:cNvPr>
              <p:cNvSpPr>
                <a:spLocks/>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9" name="Freeform 1847">
                <a:extLst>
                  <a:ext uri="{FF2B5EF4-FFF2-40B4-BE49-F238E27FC236}">
                    <a16:creationId xmlns:a16="http://schemas.microsoft.com/office/drawing/2014/main" id="{17E0FDF5-1ACE-44B8-B48B-E5F6D709AF86}"/>
                  </a:ext>
                </a:extLst>
              </p:cNvPr>
              <p:cNvSpPr>
                <a:spLocks/>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0" name="Freeform 1848">
                <a:extLst>
                  <a:ext uri="{FF2B5EF4-FFF2-40B4-BE49-F238E27FC236}">
                    <a16:creationId xmlns:a16="http://schemas.microsoft.com/office/drawing/2014/main" id="{D9EC853B-0BF9-4B65-90AA-489A9A450FB0}"/>
                  </a:ext>
                </a:extLst>
              </p:cNvPr>
              <p:cNvSpPr>
                <a:spLocks/>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1" name="Freeform 1849">
                <a:extLst>
                  <a:ext uri="{FF2B5EF4-FFF2-40B4-BE49-F238E27FC236}">
                    <a16:creationId xmlns:a16="http://schemas.microsoft.com/office/drawing/2014/main" id="{917868CF-C246-4751-88DD-6A18ED6B06E5}"/>
                  </a:ext>
                </a:extLst>
              </p:cNvPr>
              <p:cNvSpPr>
                <a:spLocks/>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2" name="Freeform 1850">
                <a:extLst>
                  <a:ext uri="{FF2B5EF4-FFF2-40B4-BE49-F238E27FC236}">
                    <a16:creationId xmlns:a16="http://schemas.microsoft.com/office/drawing/2014/main" id="{F04A4EBE-EC8E-45BA-B70C-CEC42BBE4E35}"/>
                  </a:ext>
                </a:extLst>
              </p:cNvPr>
              <p:cNvSpPr>
                <a:spLocks/>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3" name="Freeform 1851">
                <a:extLst>
                  <a:ext uri="{FF2B5EF4-FFF2-40B4-BE49-F238E27FC236}">
                    <a16:creationId xmlns:a16="http://schemas.microsoft.com/office/drawing/2014/main" id="{DCD8C473-EA06-4341-B1E1-EC987502BB2C}"/>
                  </a:ext>
                </a:extLst>
              </p:cNvPr>
              <p:cNvSpPr>
                <a:spLocks/>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4" name="Freeform 1852">
                <a:extLst>
                  <a:ext uri="{FF2B5EF4-FFF2-40B4-BE49-F238E27FC236}">
                    <a16:creationId xmlns:a16="http://schemas.microsoft.com/office/drawing/2014/main" id="{48B51774-54E3-4E43-B9C1-BA05BAD3AFF1}"/>
                  </a:ext>
                </a:extLst>
              </p:cNvPr>
              <p:cNvSpPr>
                <a:spLocks/>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5" name="Freeform 1853">
                <a:extLst>
                  <a:ext uri="{FF2B5EF4-FFF2-40B4-BE49-F238E27FC236}">
                    <a16:creationId xmlns:a16="http://schemas.microsoft.com/office/drawing/2014/main" id="{3F2125BC-BE2F-474F-868F-B4A7D9D04141}"/>
                  </a:ext>
                </a:extLst>
              </p:cNvPr>
              <p:cNvSpPr>
                <a:spLocks/>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roup 1856">
              <a:extLst>
                <a:ext uri="{FF2B5EF4-FFF2-40B4-BE49-F238E27FC236}">
                  <a16:creationId xmlns:a16="http://schemas.microsoft.com/office/drawing/2014/main" id="{4C6D4F80-8D82-4B5B-81FC-D44FDFAF74A7}"/>
                </a:ext>
              </a:extLst>
            </p:cNvPr>
            <p:cNvGrpSpPr>
              <a:grpSpLocks noChangeAspect="1"/>
            </p:cNvGrpSpPr>
            <p:nvPr/>
          </p:nvGrpSpPr>
          <p:grpSpPr bwMode="auto">
            <a:xfrm>
              <a:off x="3502605" y="4031796"/>
              <a:ext cx="695604" cy="1163828"/>
              <a:chOff x="1928" y="1721"/>
              <a:chExt cx="507" cy="812"/>
            </a:xfrm>
            <a:solidFill>
              <a:srgbClr val="262626"/>
            </a:solidFill>
          </p:grpSpPr>
          <p:grpSp>
            <p:nvGrpSpPr>
              <p:cNvPr id="193" name="Group 2057">
                <a:extLst>
                  <a:ext uri="{FF2B5EF4-FFF2-40B4-BE49-F238E27FC236}">
                    <a16:creationId xmlns:a16="http://schemas.microsoft.com/office/drawing/2014/main" id="{996BAFE4-7052-45E9-BF9E-5BEA7015A124}"/>
                  </a:ext>
                </a:extLst>
              </p:cNvPr>
              <p:cNvGrpSpPr>
                <a:grpSpLocks/>
              </p:cNvGrpSpPr>
              <p:nvPr/>
            </p:nvGrpSpPr>
            <p:grpSpPr bwMode="auto">
              <a:xfrm>
                <a:off x="1928" y="1721"/>
                <a:ext cx="507" cy="812"/>
                <a:chOff x="1928" y="1721"/>
                <a:chExt cx="507" cy="812"/>
              </a:xfrm>
              <a:grpFill/>
            </p:grpSpPr>
            <p:sp>
              <p:nvSpPr>
                <p:cNvPr id="242" name="Freeform 1857">
                  <a:extLst>
                    <a:ext uri="{FF2B5EF4-FFF2-40B4-BE49-F238E27FC236}">
                      <a16:creationId xmlns:a16="http://schemas.microsoft.com/office/drawing/2014/main" id="{B9349473-BBA5-4E9F-94F1-161667760217}"/>
                    </a:ext>
                  </a:extLst>
                </p:cNvPr>
                <p:cNvSpPr>
                  <a:spLocks/>
                </p:cNvSpPr>
                <p:nvPr/>
              </p:nvSpPr>
              <p:spPr bwMode="auto">
                <a:xfrm>
                  <a:off x="2010" y="1800"/>
                  <a:ext cx="425" cy="434"/>
                </a:xfrm>
                <a:custGeom>
                  <a:avLst/>
                  <a:gdLst>
                    <a:gd name="T0" fmla="*/ 216 w 444"/>
                    <a:gd name="T1" fmla="*/ 30 h 453"/>
                    <a:gd name="T2" fmla="*/ 200 w 444"/>
                    <a:gd name="T3" fmla="*/ 39 h 453"/>
                    <a:gd name="T4" fmla="*/ 195 w 444"/>
                    <a:gd name="T5" fmla="*/ 38 h 453"/>
                    <a:gd name="T6" fmla="*/ 178 w 444"/>
                    <a:gd name="T7" fmla="*/ 43 h 453"/>
                    <a:gd name="T8" fmla="*/ 160 w 444"/>
                    <a:gd name="T9" fmla="*/ 13 h 453"/>
                    <a:gd name="T10" fmla="*/ 153 w 444"/>
                    <a:gd name="T11" fmla="*/ 1 h 453"/>
                    <a:gd name="T12" fmla="*/ 151 w 444"/>
                    <a:gd name="T13" fmla="*/ 5 h 453"/>
                    <a:gd name="T14" fmla="*/ 119 w 444"/>
                    <a:gd name="T15" fmla="*/ 15 h 453"/>
                    <a:gd name="T16" fmla="*/ 113 w 444"/>
                    <a:gd name="T17" fmla="*/ 28 h 453"/>
                    <a:gd name="T18" fmla="*/ 103 w 444"/>
                    <a:gd name="T19" fmla="*/ 45 h 453"/>
                    <a:gd name="T20" fmla="*/ 88 w 444"/>
                    <a:gd name="T21" fmla="*/ 51 h 453"/>
                    <a:gd name="T22" fmla="*/ 82 w 444"/>
                    <a:gd name="T23" fmla="*/ 50 h 453"/>
                    <a:gd name="T24" fmla="*/ 72 w 444"/>
                    <a:gd name="T25" fmla="*/ 38 h 453"/>
                    <a:gd name="T26" fmla="*/ 53 w 444"/>
                    <a:gd name="T27" fmla="*/ 40 h 453"/>
                    <a:gd name="T28" fmla="*/ 45 w 444"/>
                    <a:gd name="T29" fmla="*/ 54 h 453"/>
                    <a:gd name="T30" fmla="*/ 46 w 444"/>
                    <a:gd name="T31" fmla="*/ 107 h 453"/>
                    <a:gd name="T32" fmla="*/ 35 w 444"/>
                    <a:gd name="T33" fmla="*/ 107 h 453"/>
                    <a:gd name="T34" fmla="*/ 8 w 444"/>
                    <a:gd name="T35" fmla="*/ 128 h 453"/>
                    <a:gd name="T36" fmla="*/ 4 w 444"/>
                    <a:gd name="T37" fmla="*/ 150 h 453"/>
                    <a:gd name="T38" fmla="*/ 18 w 444"/>
                    <a:gd name="T39" fmla="*/ 170 h 453"/>
                    <a:gd name="T40" fmla="*/ 38 w 444"/>
                    <a:gd name="T41" fmla="*/ 182 h 453"/>
                    <a:gd name="T42" fmla="*/ 50 w 444"/>
                    <a:gd name="T43" fmla="*/ 181 h 453"/>
                    <a:gd name="T44" fmla="*/ 71 w 444"/>
                    <a:gd name="T45" fmla="*/ 175 h 453"/>
                    <a:gd name="T46" fmla="*/ 98 w 444"/>
                    <a:gd name="T47" fmla="*/ 172 h 453"/>
                    <a:gd name="T48" fmla="*/ 121 w 444"/>
                    <a:gd name="T49" fmla="*/ 201 h 453"/>
                    <a:gd name="T50" fmla="*/ 142 w 444"/>
                    <a:gd name="T51" fmla="*/ 211 h 453"/>
                    <a:gd name="T52" fmla="*/ 155 w 444"/>
                    <a:gd name="T53" fmla="*/ 234 h 453"/>
                    <a:gd name="T54" fmla="*/ 184 w 444"/>
                    <a:gd name="T55" fmla="*/ 271 h 453"/>
                    <a:gd name="T56" fmla="*/ 182 w 444"/>
                    <a:gd name="T57" fmla="*/ 283 h 453"/>
                    <a:gd name="T58" fmla="*/ 182 w 444"/>
                    <a:gd name="T59" fmla="*/ 286 h 453"/>
                    <a:gd name="T60" fmla="*/ 182 w 444"/>
                    <a:gd name="T61" fmla="*/ 310 h 453"/>
                    <a:gd name="T62" fmla="*/ 210 w 444"/>
                    <a:gd name="T63" fmla="*/ 334 h 453"/>
                    <a:gd name="T64" fmla="*/ 220 w 444"/>
                    <a:gd name="T65" fmla="*/ 352 h 453"/>
                    <a:gd name="T66" fmla="*/ 193 w 444"/>
                    <a:gd name="T67" fmla="*/ 406 h 453"/>
                    <a:gd name="T68" fmla="*/ 191 w 444"/>
                    <a:gd name="T69" fmla="*/ 409 h 453"/>
                    <a:gd name="T70" fmla="*/ 223 w 444"/>
                    <a:gd name="T71" fmla="*/ 430 h 453"/>
                    <a:gd name="T72" fmla="*/ 230 w 444"/>
                    <a:gd name="T73" fmla="*/ 448 h 453"/>
                    <a:gd name="T74" fmla="*/ 242 w 444"/>
                    <a:gd name="T75" fmla="*/ 437 h 453"/>
                    <a:gd name="T76" fmla="*/ 268 w 444"/>
                    <a:gd name="T77" fmla="*/ 407 h 453"/>
                    <a:gd name="T78" fmla="*/ 290 w 444"/>
                    <a:gd name="T79" fmla="*/ 349 h 453"/>
                    <a:gd name="T80" fmla="*/ 338 w 444"/>
                    <a:gd name="T81" fmla="*/ 320 h 453"/>
                    <a:gd name="T82" fmla="*/ 377 w 444"/>
                    <a:gd name="T83" fmla="*/ 296 h 453"/>
                    <a:gd name="T84" fmla="*/ 391 w 444"/>
                    <a:gd name="T85" fmla="*/ 262 h 453"/>
                    <a:gd name="T86" fmla="*/ 397 w 444"/>
                    <a:gd name="T87" fmla="*/ 206 h 453"/>
                    <a:gd name="T88" fmla="*/ 414 w 444"/>
                    <a:gd name="T89" fmla="*/ 185 h 453"/>
                    <a:gd name="T90" fmla="*/ 432 w 444"/>
                    <a:gd name="T91" fmla="*/ 118 h 453"/>
                    <a:gd name="T92" fmla="*/ 353 w 444"/>
                    <a:gd name="T93" fmla="*/ 90 h 453"/>
                    <a:gd name="T94" fmla="*/ 308 w 444"/>
                    <a:gd name="T95" fmla="*/ 68 h 453"/>
                    <a:gd name="T96" fmla="*/ 279 w 444"/>
                    <a:gd name="T97" fmla="*/ 83 h 453"/>
                    <a:gd name="T98" fmla="*/ 260 w 444"/>
                    <a:gd name="T99" fmla="*/ 69 h 453"/>
                    <a:gd name="T100" fmla="*/ 262 w 444"/>
                    <a:gd name="T101" fmla="*/ 33 h 453"/>
                    <a:gd name="T102" fmla="*/ 251 w 444"/>
                    <a:gd name="T103" fmla="*/ 17 h 453"/>
                    <a:gd name="T104" fmla="*/ 246 w 444"/>
                    <a:gd name="T105" fmla="*/ 25 h 453"/>
                    <a:gd name="T106" fmla="*/ 228 w 444"/>
                    <a:gd name="T107" fmla="*/ 36 h 453"/>
                    <a:gd name="T108" fmla="*/ 222 w 444"/>
                    <a:gd name="T109" fmla="*/ 3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4" h="453">
                      <a:moveTo>
                        <a:pt x="220" y="34"/>
                      </a:moveTo>
                      <a:cubicBezTo>
                        <a:pt x="218" y="33"/>
                        <a:pt x="218" y="33"/>
                        <a:pt x="218" y="33"/>
                      </a:cubicBezTo>
                      <a:cubicBezTo>
                        <a:pt x="218" y="32"/>
                        <a:pt x="218" y="32"/>
                        <a:pt x="218" y="32"/>
                      </a:cubicBezTo>
                      <a:cubicBezTo>
                        <a:pt x="217" y="31"/>
                        <a:pt x="217" y="31"/>
                        <a:pt x="217" y="31"/>
                      </a:cubicBezTo>
                      <a:cubicBezTo>
                        <a:pt x="217" y="31"/>
                        <a:pt x="217" y="31"/>
                        <a:pt x="217" y="31"/>
                      </a:cubicBezTo>
                      <a:cubicBezTo>
                        <a:pt x="217" y="31"/>
                        <a:pt x="217" y="31"/>
                        <a:pt x="217" y="31"/>
                      </a:cubicBezTo>
                      <a:cubicBezTo>
                        <a:pt x="217" y="31"/>
                        <a:pt x="217" y="31"/>
                        <a:pt x="216" y="30"/>
                      </a:cubicBezTo>
                      <a:cubicBezTo>
                        <a:pt x="216" y="30"/>
                        <a:pt x="216" y="30"/>
                        <a:pt x="216" y="30"/>
                      </a:cubicBezTo>
                      <a:cubicBezTo>
                        <a:pt x="215" y="30"/>
                        <a:pt x="213" y="31"/>
                        <a:pt x="212" y="31"/>
                      </a:cubicBezTo>
                      <a:cubicBezTo>
                        <a:pt x="210" y="31"/>
                        <a:pt x="208" y="31"/>
                        <a:pt x="206" y="31"/>
                      </a:cubicBezTo>
                      <a:cubicBezTo>
                        <a:pt x="206" y="31"/>
                        <a:pt x="206" y="31"/>
                        <a:pt x="206" y="31"/>
                      </a:cubicBezTo>
                      <a:cubicBezTo>
                        <a:pt x="205" y="32"/>
                        <a:pt x="205" y="32"/>
                        <a:pt x="205" y="33"/>
                      </a:cubicBezTo>
                      <a:cubicBezTo>
                        <a:pt x="205" y="35"/>
                        <a:pt x="205" y="37"/>
                        <a:pt x="202" y="38"/>
                      </a:cubicBezTo>
                      <a:cubicBezTo>
                        <a:pt x="202" y="39"/>
                        <a:pt x="201" y="39"/>
                        <a:pt x="200" y="39"/>
                      </a:cubicBezTo>
                      <a:cubicBezTo>
                        <a:pt x="200" y="39"/>
                        <a:pt x="200" y="39"/>
                        <a:pt x="200" y="39"/>
                      </a:cubicBezTo>
                      <a:cubicBezTo>
                        <a:pt x="200" y="39"/>
                        <a:pt x="200" y="39"/>
                        <a:pt x="200" y="39"/>
                      </a:cubicBezTo>
                      <a:cubicBezTo>
                        <a:pt x="200" y="39"/>
                        <a:pt x="200" y="39"/>
                        <a:pt x="200" y="39"/>
                      </a:cubicBezTo>
                      <a:cubicBezTo>
                        <a:pt x="195" y="38"/>
                        <a:pt x="195" y="38"/>
                        <a:pt x="195" y="38"/>
                      </a:cubicBezTo>
                      <a:cubicBezTo>
                        <a:pt x="195" y="38"/>
                        <a:pt x="195" y="38"/>
                        <a:pt x="195" y="38"/>
                      </a:cubicBezTo>
                      <a:cubicBezTo>
                        <a:pt x="195" y="38"/>
                        <a:pt x="195" y="38"/>
                        <a:pt x="195" y="38"/>
                      </a:cubicBezTo>
                      <a:cubicBezTo>
                        <a:pt x="195" y="38"/>
                        <a:pt x="195" y="38"/>
                        <a:pt x="195" y="38"/>
                      </a:cubicBezTo>
                      <a:cubicBezTo>
                        <a:pt x="194" y="38"/>
                        <a:pt x="194" y="38"/>
                        <a:pt x="193" y="38"/>
                      </a:cubicBezTo>
                      <a:cubicBezTo>
                        <a:pt x="193" y="37"/>
                        <a:pt x="193" y="37"/>
                        <a:pt x="192" y="37"/>
                      </a:cubicBezTo>
                      <a:cubicBezTo>
                        <a:pt x="191" y="37"/>
                        <a:pt x="190" y="37"/>
                        <a:pt x="189" y="37"/>
                      </a:cubicBezTo>
                      <a:cubicBezTo>
                        <a:pt x="188" y="39"/>
                        <a:pt x="187" y="39"/>
                        <a:pt x="186" y="40"/>
                      </a:cubicBezTo>
                      <a:cubicBezTo>
                        <a:pt x="186" y="40"/>
                        <a:pt x="185" y="40"/>
                        <a:pt x="185" y="40"/>
                      </a:cubicBezTo>
                      <a:cubicBezTo>
                        <a:pt x="184" y="40"/>
                        <a:pt x="184" y="40"/>
                        <a:pt x="184" y="40"/>
                      </a:cubicBezTo>
                      <a:cubicBezTo>
                        <a:pt x="183" y="42"/>
                        <a:pt x="180" y="42"/>
                        <a:pt x="178" y="43"/>
                      </a:cubicBezTo>
                      <a:cubicBezTo>
                        <a:pt x="177" y="43"/>
                        <a:pt x="176" y="43"/>
                        <a:pt x="176" y="43"/>
                      </a:cubicBezTo>
                      <a:cubicBezTo>
                        <a:pt x="175" y="44"/>
                        <a:pt x="174" y="45"/>
                        <a:pt x="172" y="45"/>
                      </a:cubicBezTo>
                      <a:cubicBezTo>
                        <a:pt x="171" y="45"/>
                        <a:pt x="171" y="45"/>
                        <a:pt x="171" y="45"/>
                      </a:cubicBezTo>
                      <a:cubicBezTo>
                        <a:pt x="168" y="44"/>
                        <a:pt x="165" y="43"/>
                        <a:pt x="161" y="39"/>
                      </a:cubicBezTo>
                      <a:cubicBezTo>
                        <a:pt x="157" y="34"/>
                        <a:pt x="156" y="27"/>
                        <a:pt x="156" y="23"/>
                      </a:cubicBezTo>
                      <a:cubicBezTo>
                        <a:pt x="156" y="21"/>
                        <a:pt x="157" y="17"/>
                        <a:pt x="159" y="16"/>
                      </a:cubicBezTo>
                      <a:cubicBezTo>
                        <a:pt x="160" y="15"/>
                        <a:pt x="160" y="14"/>
                        <a:pt x="160" y="13"/>
                      </a:cubicBezTo>
                      <a:cubicBezTo>
                        <a:pt x="160" y="12"/>
                        <a:pt x="160" y="10"/>
                        <a:pt x="158" y="10"/>
                      </a:cubicBezTo>
                      <a:cubicBezTo>
                        <a:pt x="155" y="9"/>
                        <a:pt x="155" y="6"/>
                        <a:pt x="155" y="3"/>
                      </a:cubicBezTo>
                      <a:cubicBezTo>
                        <a:pt x="155" y="1"/>
                        <a:pt x="155" y="1"/>
                        <a:pt x="154" y="1"/>
                      </a:cubicBezTo>
                      <a:cubicBezTo>
                        <a:pt x="154" y="0"/>
                        <a:pt x="154" y="0"/>
                        <a:pt x="153" y="1"/>
                      </a:cubicBezTo>
                      <a:cubicBezTo>
                        <a:pt x="153" y="1"/>
                        <a:pt x="153" y="1"/>
                        <a:pt x="153" y="1"/>
                      </a:cubicBezTo>
                      <a:cubicBezTo>
                        <a:pt x="153" y="1"/>
                        <a:pt x="153" y="1"/>
                        <a:pt x="153" y="1"/>
                      </a:cubicBezTo>
                      <a:cubicBezTo>
                        <a:pt x="153" y="1"/>
                        <a:pt x="153" y="1"/>
                        <a:pt x="153" y="1"/>
                      </a:cubicBezTo>
                      <a:cubicBezTo>
                        <a:pt x="153" y="1"/>
                        <a:pt x="153" y="1"/>
                        <a:pt x="153" y="1"/>
                      </a:cubicBezTo>
                      <a:cubicBezTo>
                        <a:pt x="152" y="1"/>
                        <a:pt x="152" y="2"/>
                        <a:pt x="152" y="2"/>
                      </a:cubicBezTo>
                      <a:cubicBezTo>
                        <a:pt x="152" y="2"/>
                        <a:pt x="152" y="2"/>
                        <a:pt x="152" y="2"/>
                      </a:cubicBezTo>
                      <a:cubicBezTo>
                        <a:pt x="152" y="3"/>
                        <a:pt x="152" y="3"/>
                        <a:pt x="152" y="3"/>
                      </a:cubicBezTo>
                      <a:cubicBezTo>
                        <a:pt x="151" y="3"/>
                        <a:pt x="151" y="4"/>
                        <a:pt x="151" y="5"/>
                      </a:cubicBezTo>
                      <a:cubicBezTo>
                        <a:pt x="151" y="5"/>
                        <a:pt x="151" y="5"/>
                        <a:pt x="151" y="5"/>
                      </a:cubicBezTo>
                      <a:cubicBezTo>
                        <a:pt x="151" y="5"/>
                        <a:pt x="151" y="5"/>
                        <a:pt x="151" y="5"/>
                      </a:cubicBezTo>
                      <a:cubicBezTo>
                        <a:pt x="150" y="6"/>
                        <a:pt x="149" y="6"/>
                        <a:pt x="148" y="7"/>
                      </a:cubicBezTo>
                      <a:cubicBezTo>
                        <a:pt x="147" y="7"/>
                        <a:pt x="146" y="8"/>
                        <a:pt x="144" y="9"/>
                      </a:cubicBezTo>
                      <a:cubicBezTo>
                        <a:pt x="140" y="11"/>
                        <a:pt x="136" y="13"/>
                        <a:pt x="133" y="12"/>
                      </a:cubicBezTo>
                      <a:cubicBezTo>
                        <a:pt x="133" y="12"/>
                        <a:pt x="132" y="12"/>
                        <a:pt x="132" y="12"/>
                      </a:cubicBezTo>
                      <a:cubicBezTo>
                        <a:pt x="130" y="12"/>
                        <a:pt x="128" y="13"/>
                        <a:pt x="128" y="15"/>
                      </a:cubicBezTo>
                      <a:cubicBezTo>
                        <a:pt x="128" y="18"/>
                        <a:pt x="126" y="19"/>
                        <a:pt x="124" y="19"/>
                      </a:cubicBezTo>
                      <a:cubicBezTo>
                        <a:pt x="122" y="19"/>
                        <a:pt x="120" y="17"/>
                        <a:pt x="119" y="15"/>
                      </a:cubicBezTo>
                      <a:cubicBezTo>
                        <a:pt x="119" y="15"/>
                        <a:pt x="117" y="14"/>
                        <a:pt x="116" y="14"/>
                      </a:cubicBezTo>
                      <a:cubicBezTo>
                        <a:pt x="114" y="14"/>
                        <a:pt x="111" y="14"/>
                        <a:pt x="110" y="12"/>
                      </a:cubicBezTo>
                      <a:cubicBezTo>
                        <a:pt x="110" y="12"/>
                        <a:pt x="109" y="12"/>
                        <a:pt x="107" y="12"/>
                      </a:cubicBezTo>
                      <a:cubicBezTo>
                        <a:pt x="110" y="15"/>
                        <a:pt x="110" y="18"/>
                        <a:pt x="110" y="21"/>
                      </a:cubicBezTo>
                      <a:cubicBezTo>
                        <a:pt x="110" y="22"/>
                        <a:pt x="111" y="22"/>
                        <a:pt x="111" y="23"/>
                      </a:cubicBezTo>
                      <a:cubicBezTo>
                        <a:pt x="112" y="24"/>
                        <a:pt x="113" y="25"/>
                        <a:pt x="113" y="28"/>
                      </a:cubicBezTo>
                      <a:cubicBezTo>
                        <a:pt x="113" y="28"/>
                        <a:pt x="113" y="28"/>
                        <a:pt x="113" y="28"/>
                      </a:cubicBezTo>
                      <a:cubicBezTo>
                        <a:pt x="114" y="28"/>
                        <a:pt x="114" y="28"/>
                        <a:pt x="114" y="28"/>
                      </a:cubicBezTo>
                      <a:cubicBezTo>
                        <a:pt x="115" y="28"/>
                        <a:pt x="116" y="27"/>
                        <a:pt x="117" y="27"/>
                      </a:cubicBezTo>
                      <a:cubicBezTo>
                        <a:pt x="119" y="27"/>
                        <a:pt x="121" y="29"/>
                        <a:pt x="121" y="31"/>
                      </a:cubicBezTo>
                      <a:cubicBezTo>
                        <a:pt x="121" y="33"/>
                        <a:pt x="119" y="35"/>
                        <a:pt x="116" y="36"/>
                      </a:cubicBezTo>
                      <a:cubicBezTo>
                        <a:pt x="113" y="37"/>
                        <a:pt x="112" y="38"/>
                        <a:pt x="111" y="41"/>
                      </a:cubicBezTo>
                      <a:cubicBezTo>
                        <a:pt x="110" y="44"/>
                        <a:pt x="108" y="44"/>
                        <a:pt x="106" y="44"/>
                      </a:cubicBezTo>
                      <a:cubicBezTo>
                        <a:pt x="105" y="44"/>
                        <a:pt x="104" y="45"/>
                        <a:pt x="103" y="45"/>
                      </a:cubicBezTo>
                      <a:cubicBezTo>
                        <a:pt x="103" y="46"/>
                        <a:pt x="103" y="46"/>
                        <a:pt x="103" y="46"/>
                      </a:cubicBezTo>
                      <a:cubicBezTo>
                        <a:pt x="100" y="48"/>
                        <a:pt x="98" y="50"/>
                        <a:pt x="95" y="50"/>
                      </a:cubicBezTo>
                      <a:cubicBezTo>
                        <a:pt x="95" y="50"/>
                        <a:pt x="94" y="50"/>
                        <a:pt x="93" y="50"/>
                      </a:cubicBezTo>
                      <a:cubicBezTo>
                        <a:pt x="93" y="49"/>
                        <a:pt x="92" y="49"/>
                        <a:pt x="92" y="49"/>
                      </a:cubicBezTo>
                      <a:cubicBezTo>
                        <a:pt x="92" y="49"/>
                        <a:pt x="90" y="50"/>
                        <a:pt x="89" y="51"/>
                      </a:cubicBezTo>
                      <a:cubicBezTo>
                        <a:pt x="89" y="51"/>
                        <a:pt x="88" y="51"/>
                        <a:pt x="88" y="51"/>
                      </a:cubicBezTo>
                      <a:cubicBezTo>
                        <a:pt x="88" y="51"/>
                        <a:pt x="88" y="51"/>
                        <a:pt x="88" y="51"/>
                      </a:cubicBezTo>
                      <a:cubicBezTo>
                        <a:pt x="87" y="51"/>
                        <a:pt x="87" y="51"/>
                        <a:pt x="86" y="51"/>
                      </a:cubicBezTo>
                      <a:cubicBezTo>
                        <a:pt x="86" y="51"/>
                        <a:pt x="86" y="51"/>
                        <a:pt x="86" y="51"/>
                      </a:cubicBezTo>
                      <a:cubicBezTo>
                        <a:pt x="86" y="51"/>
                        <a:pt x="86" y="51"/>
                        <a:pt x="86" y="51"/>
                      </a:cubicBezTo>
                      <a:cubicBezTo>
                        <a:pt x="86" y="52"/>
                        <a:pt x="85" y="51"/>
                        <a:pt x="84" y="51"/>
                      </a:cubicBezTo>
                      <a:cubicBezTo>
                        <a:pt x="84" y="51"/>
                        <a:pt x="84" y="51"/>
                        <a:pt x="84" y="51"/>
                      </a:cubicBezTo>
                      <a:cubicBezTo>
                        <a:pt x="83" y="50"/>
                        <a:pt x="83" y="50"/>
                        <a:pt x="83" y="50"/>
                      </a:cubicBezTo>
                      <a:cubicBezTo>
                        <a:pt x="83" y="50"/>
                        <a:pt x="83" y="50"/>
                        <a:pt x="82" y="50"/>
                      </a:cubicBezTo>
                      <a:cubicBezTo>
                        <a:pt x="82" y="50"/>
                        <a:pt x="82" y="49"/>
                        <a:pt x="81" y="49"/>
                      </a:cubicBezTo>
                      <a:cubicBezTo>
                        <a:pt x="81" y="49"/>
                        <a:pt x="81" y="49"/>
                        <a:pt x="81" y="49"/>
                      </a:cubicBezTo>
                      <a:cubicBezTo>
                        <a:pt x="80" y="48"/>
                        <a:pt x="80" y="48"/>
                        <a:pt x="80" y="48"/>
                      </a:cubicBezTo>
                      <a:cubicBezTo>
                        <a:pt x="79" y="47"/>
                        <a:pt x="78" y="45"/>
                        <a:pt x="76" y="43"/>
                      </a:cubicBezTo>
                      <a:cubicBezTo>
                        <a:pt x="76" y="42"/>
                        <a:pt x="75" y="41"/>
                        <a:pt x="75" y="41"/>
                      </a:cubicBezTo>
                      <a:cubicBezTo>
                        <a:pt x="75" y="40"/>
                        <a:pt x="75" y="40"/>
                        <a:pt x="74" y="40"/>
                      </a:cubicBezTo>
                      <a:cubicBezTo>
                        <a:pt x="74" y="39"/>
                        <a:pt x="73" y="38"/>
                        <a:pt x="72" y="38"/>
                      </a:cubicBezTo>
                      <a:cubicBezTo>
                        <a:pt x="72" y="37"/>
                        <a:pt x="72" y="37"/>
                        <a:pt x="72" y="37"/>
                      </a:cubicBezTo>
                      <a:cubicBezTo>
                        <a:pt x="72" y="37"/>
                        <a:pt x="72" y="37"/>
                        <a:pt x="72" y="37"/>
                      </a:cubicBezTo>
                      <a:cubicBezTo>
                        <a:pt x="71" y="38"/>
                        <a:pt x="71" y="38"/>
                        <a:pt x="70" y="38"/>
                      </a:cubicBezTo>
                      <a:cubicBezTo>
                        <a:pt x="68" y="39"/>
                        <a:pt x="65" y="40"/>
                        <a:pt x="63" y="40"/>
                      </a:cubicBezTo>
                      <a:cubicBezTo>
                        <a:pt x="63" y="40"/>
                        <a:pt x="62" y="40"/>
                        <a:pt x="62" y="40"/>
                      </a:cubicBezTo>
                      <a:cubicBezTo>
                        <a:pt x="61" y="40"/>
                        <a:pt x="60" y="40"/>
                        <a:pt x="59" y="40"/>
                      </a:cubicBezTo>
                      <a:cubicBezTo>
                        <a:pt x="57" y="40"/>
                        <a:pt x="55" y="40"/>
                        <a:pt x="53" y="40"/>
                      </a:cubicBezTo>
                      <a:cubicBezTo>
                        <a:pt x="49" y="40"/>
                        <a:pt x="47" y="40"/>
                        <a:pt x="46" y="40"/>
                      </a:cubicBezTo>
                      <a:cubicBezTo>
                        <a:pt x="46" y="41"/>
                        <a:pt x="47" y="42"/>
                        <a:pt x="47" y="43"/>
                      </a:cubicBezTo>
                      <a:cubicBezTo>
                        <a:pt x="47" y="43"/>
                        <a:pt x="48" y="44"/>
                        <a:pt x="48" y="44"/>
                      </a:cubicBezTo>
                      <a:cubicBezTo>
                        <a:pt x="50" y="44"/>
                        <a:pt x="53" y="45"/>
                        <a:pt x="53" y="47"/>
                      </a:cubicBezTo>
                      <a:cubicBezTo>
                        <a:pt x="54" y="49"/>
                        <a:pt x="53" y="50"/>
                        <a:pt x="51" y="52"/>
                      </a:cubicBezTo>
                      <a:cubicBezTo>
                        <a:pt x="49" y="53"/>
                        <a:pt x="47" y="53"/>
                        <a:pt x="46" y="54"/>
                      </a:cubicBezTo>
                      <a:cubicBezTo>
                        <a:pt x="45" y="54"/>
                        <a:pt x="45" y="54"/>
                        <a:pt x="45" y="54"/>
                      </a:cubicBezTo>
                      <a:cubicBezTo>
                        <a:pt x="45" y="54"/>
                        <a:pt x="44" y="54"/>
                        <a:pt x="44" y="56"/>
                      </a:cubicBezTo>
                      <a:cubicBezTo>
                        <a:pt x="44" y="59"/>
                        <a:pt x="46" y="61"/>
                        <a:pt x="48" y="64"/>
                      </a:cubicBezTo>
                      <a:cubicBezTo>
                        <a:pt x="50" y="67"/>
                        <a:pt x="53" y="71"/>
                        <a:pt x="51" y="75"/>
                      </a:cubicBezTo>
                      <a:cubicBezTo>
                        <a:pt x="50" y="78"/>
                        <a:pt x="49" y="87"/>
                        <a:pt x="49" y="90"/>
                      </a:cubicBezTo>
                      <a:cubicBezTo>
                        <a:pt x="49" y="90"/>
                        <a:pt x="49" y="90"/>
                        <a:pt x="49" y="90"/>
                      </a:cubicBezTo>
                      <a:cubicBezTo>
                        <a:pt x="49" y="92"/>
                        <a:pt x="48" y="102"/>
                        <a:pt x="45" y="106"/>
                      </a:cubicBezTo>
                      <a:cubicBezTo>
                        <a:pt x="46" y="107"/>
                        <a:pt x="46" y="107"/>
                        <a:pt x="46" y="107"/>
                      </a:cubicBezTo>
                      <a:cubicBezTo>
                        <a:pt x="43" y="107"/>
                        <a:pt x="43" y="107"/>
                        <a:pt x="43" y="107"/>
                      </a:cubicBezTo>
                      <a:cubicBezTo>
                        <a:pt x="43" y="107"/>
                        <a:pt x="42" y="107"/>
                        <a:pt x="42" y="107"/>
                      </a:cubicBezTo>
                      <a:cubicBezTo>
                        <a:pt x="41" y="107"/>
                        <a:pt x="41" y="107"/>
                        <a:pt x="41" y="107"/>
                      </a:cubicBezTo>
                      <a:cubicBezTo>
                        <a:pt x="41" y="107"/>
                        <a:pt x="41" y="107"/>
                        <a:pt x="41" y="107"/>
                      </a:cubicBezTo>
                      <a:cubicBezTo>
                        <a:pt x="40" y="107"/>
                        <a:pt x="40" y="107"/>
                        <a:pt x="39" y="107"/>
                      </a:cubicBezTo>
                      <a:cubicBezTo>
                        <a:pt x="38" y="107"/>
                        <a:pt x="37" y="106"/>
                        <a:pt x="37" y="106"/>
                      </a:cubicBezTo>
                      <a:cubicBezTo>
                        <a:pt x="36" y="106"/>
                        <a:pt x="36" y="106"/>
                        <a:pt x="35" y="107"/>
                      </a:cubicBezTo>
                      <a:cubicBezTo>
                        <a:pt x="35" y="107"/>
                        <a:pt x="35" y="107"/>
                        <a:pt x="34" y="107"/>
                      </a:cubicBezTo>
                      <a:cubicBezTo>
                        <a:pt x="32" y="109"/>
                        <a:pt x="29" y="110"/>
                        <a:pt x="27" y="110"/>
                      </a:cubicBezTo>
                      <a:cubicBezTo>
                        <a:pt x="25" y="111"/>
                        <a:pt x="23" y="111"/>
                        <a:pt x="21" y="112"/>
                      </a:cubicBezTo>
                      <a:cubicBezTo>
                        <a:pt x="18" y="114"/>
                        <a:pt x="16" y="115"/>
                        <a:pt x="14" y="116"/>
                      </a:cubicBezTo>
                      <a:cubicBezTo>
                        <a:pt x="12" y="116"/>
                        <a:pt x="11" y="117"/>
                        <a:pt x="11" y="118"/>
                      </a:cubicBezTo>
                      <a:cubicBezTo>
                        <a:pt x="11" y="120"/>
                        <a:pt x="10" y="122"/>
                        <a:pt x="9" y="124"/>
                      </a:cubicBezTo>
                      <a:cubicBezTo>
                        <a:pt x="8" y="125"/>
                        <a:pt x="7" y="126"/>
                        <a:pt x="8" y="128"/>
                      </a:cubicBezTo>
                      <a:cubicBezTo>
                        <a:pt x="9" y="132"/>
                        <a:pt x="6" y="133"/>
                        <a:pt x="5" y="134"/>
                      </a:cubicBezTo>
                      <a:cubicBezTo>
                        <a:pt x="4" y="134"/>
                        <a:pt x="3" y="135"/>
                        <a:pt x="2" y="136"/>
                      </a:cubicBezTo>
                      <a:cubicBezTo>
                        <a:pt x="1" y="137"/>
                        <a:pt x="1" y="137"/>
                        <a:pt x="2" y="138"/>
                      </a:cubicBezTo>
                      <a:cubicBezTo>
                        <a:pt x="2" y="139"/>
                        <a:pt x="2" y="141"/>
                        <a:pt x="1" y="143"/>
                      </a:cubicBezTo>
                      <a:cubicBezTo>
                        <a:pt x="0" y="143"/>
                        <a:pt x="0" y="144"/>
                        <a:pt x="1" y="145"/>
                      </a:cubicBezTo>
                      <a:cubicBezTo>
                        <a:pt x="1" y="146"/>
                        <a:pt x="2" y="148"/>
                        <a:pt x="3" y="149"/>
                      </a:cubicBezTo>
                      <a:cubicBezTo>
                        <a:pt x="4" y="150"/>
                        <a:pt x="4" y="150"/>
                        <a:pt x="4" y="150"/>
                      </a:cubicBezTo>
                      <a:cubicBezTo>
                        <a:pt x="4" y="151"/>
                        <a:pt x="5" y="152"/>
                        <a:pt x="5" y="152"/>
                      </a:cubicBezTo>
                      <a:cubicBezTo>
                        <a:pt x="7" y="155"/>
                        <a:pt x="9" y="158"/>
                        <a:pt x="9" y="161"/>
                      </a:cubicBezTo>
                      <a:cubicBezTo>
                        <a:pt x="9" y="162"/>
                        <a:pt x="9" y="162"/>
                        <a:pt x="9" y="163"/>
                      </a:cubicBezTo>
                      <a:cubicBezTo>
                        <a:pt x="10" y="163"/>
                        <a:pt x="11" y="163"/>
                        <a:pt x="12" y="163"/>
                      </a:cubicBezTo>
                      <a:cubicBezTo>
                        <a:pt x="13" y="163"/>
                        <a:pt x="13" y="163"/>
                        <a:pt x="13" y="163"/>
                      </a:cubicBezTo>
                      <a:cubicBezTo>
                        <a:pt x="15" y="163"/>
                        <a:pt x="16" y="166"/>
                        <a:pt x="16" y="167"/>
                      </a:cubicBezTo>
                      <a:cubicBezTo>
                        <a:pt x="17" y="169"/>
                        <a:pt x="17" y="170"/>
                        <a:pt x="18" y="170"/>
                      </a:cubicBezTo>
                      <a:cubicBezTo>
                        <a:pt x="20" y="170"/>
                        <a:pt x="21" y="170"/>
                        <a:pt x="22" y="170"/>
                      </a:cubicBezTo>
                      <a:cubicBezTo>
                        <a:pt x="24" y="170"/>
                        <a:pt x="25" y="170"/>
                        <a:pt x="26" y="170"/>
                      </a:cubicBezTo>
                      <a:cubicBezTo>
                        <a:pt x="28" y="170"/>
                        <a:pt x="28" y="169"/>
                        <a:pt x="29" y="169"/>
                      </a:cubicBezTo>
                      <a:cubicBezTo>
                        <a:pt x="30" y="167"/>
                        <a:pt x="32" y="165"/>
                        <a:pt x="34" y="165"/>
                      </a:cubicBezTo>
                      <a:cubicBezTo>
                        <a:pt x="35" y="165"/>
                        <a:pt x="37" y="165"/>
                        <a:pt x="37" y="169"/>
                      </a:cubicBezTo>
                      <a:cubicBezTo>
                        <a:pt x="37" y="170"/>
                        <a:pt x="37" y="170"/>
                        <a:pt x="37" y="171"/>
                      </a:cubicBezTo>
                      <a:cubicBezTo>
                        <a:pt x="37" y="174"/>
                        <a:pt x="37" y="180"/>
                        <a:pt x="38" y="182"/>
                      </a:cubicBezTo>
                      <a:cubicBezTo>
                        <a:pt x="40" y="181"/>
                        <a:pt x="43" y="181"/>
                        <a:pt x="44" y="181"/>
                      </a:cubicBezTo>
                      <a:cubicBezTo>
                        <a:pt x="45" y="181"/>
                        <a:pt x="45" y="181"/>
                        <a:pt x="46" y="181"/>
                      </a:cubicBezTo>
                      <a:cubicBezTo>
                        <a:pt x="46" y="181"/>
                        <a:pt x="46" y="181"/>
                        <a:pt x="46" y="181"/>
                      </a:cubicBezTo>
                      <a:cubicBezTo>
                        <a:pt x="49" y="181"/>
                        <a:pt x="49" y="181"/>
                        <a:pt x="49" y="181"/>
                      </a:cubicBezTo>
                      <a:cubicBezTo>
                        <a:pt x="49" y="181"/>
                        <a:pt x="49" y="181"/>
                        <a:pt x="50" y="181"/>
                      </a:cubicBezTo>
                      <a:cubicBezTo>
                        <a:pt x="50" y="181"/>
                        <a:pt x="50" y="181"/>
                        <a:pt x="50" y="181"/>
                      </a:cubicBezTo>
                      <a:cubicBezTo>
                        <a:pt x="50" y="181"/>
                        <a:pt x="50" y="181"/>
                        <a:pt x="50" y="181"/>
                      </a:cubicBezTo>
                      <a:cubicBezTo>
                        <a:pt x="51" y="181"/>
                        <a:pt x="52" y="182"/>
                        <a:pt x="53" y="182"/>
                      </a:cubicBezTo>
                      <a:cubicBezTo>
                        <a:pt x="53" y="182"/>
                        <a:pt x="53" y="182"/>
                        <a:pt x="53" y="182"/>
                      </a:cubicBezTo>
                      <a:cubicBezTo>
                        <a:pt x="54" y="182"/>
                        <a:pt x="54" y="182"/>
                        <a:pt x="55" y="182"/>
                      </a:cubicBezTo>
                      <a:cubicBezTo>
                        <a:pt x="55" y="182"/>
                        <a:pt x="55" y="182"/>
                        <a:pt x="55" y="182"/>
                      </a:cubicBezTo>
                      <a:cubicBezTo>
                        <a:pt x="57" y="183"/>
                        <a:pt x="59" y="182"/>
                        <a:pt x="61" y="180"/>
                      </a:cubicBezTo>
                      <a:cubicBezTo>
                        <a:pt x="63" y="179"/>
                        <a:pt x="64" y="178"/>
                        <a:pt x="66" y="177"/>
                      </a:cubicBezTo>
                      <a:cubicBezTo>
                        <a:pt x="68" y="177"/>
                        <a:pt x="69" y="176"/>
                        <a:pt x="71" y="175"/>
                      </a:cubicBezTo>
                      <a:cubicBezTo>
                        <a:pt x="72" y="174"/>
                        <a:pt x="73" y="174"/>
                        <a:pt x="74" y="173"/>
                      </a:cubicBezTo>
                      <a:cubicBezTo>
                        <a:pt x="78" y="171"/>
                        <a:pt x="81" y="169"/>
                        <a:pt x="85" y="169"/>
                      </a:cubicBezTo>
                      <a:cubicBezTo>
                        <a:pt x="87" y="169"/>
                        <a:pt x="88" y="168"/>
                        <a:pt x="90" y="168"/>
                      </a:cubicBezTo>
                      <a:cubicBezTo>
                        <a:pt x="91" y="168"/>
                        <a:pt x="93" y="168"/>
                        <a:pt x="94" y="168"/>
                      </a:cubicBezTo>
                      <a:cubicBezTo>
                        <a:pt x="95" y="168"/>
                        <a:pt x="97" y="168"/>
                        <a:pt x="98" y="169"/>
                      </a:cubicBezTo>
                      <a:cubicBezTo>
                        <a:pt x="98" y="169"/>
                        <a:pt x="98" y="170"/>
                        <a:pt x="98" y="171"/>
                      </a:cubicBezTo>
                      <a:cubicBezTo>
                        <a:pt x="98" y="171"/>
                        <a:pt x="98" y="171"/>
                        <a:pt x="98" y="172"/>
                      </a:cubicBezTo>
                      <a:cubicBezTo>
                        <a:pt x="97" y="175"/>
                        <a:pt x="96" y="186"/>
                        <a:pt x="101" y="192"/>
                      </a:cubicBezTo>
                      <a:cubicBezTo>
                        <a:pt x="105" y="197"/>
                        <a:pt x="108" y="199"/>
                        <a:pt x="110" y="199"/>
                      </a:cubicBezTo>
                      <a:cubicBezTo>
                        <a:pt x="111" y="199"/>
                        <a:pt x="112" y="199"/>
                        <a:pt x="113" y="199"/>
                      </a:cubicBezTo>
                      <a:cubicBezTo>
                        <a:pt x="114" y="199"/>
                        <a:pt x="114" y="199"/>
                        <a:pt x="115" y="199"/>
                      </a:cubicBezTo>
                      <a:cubicBezTo>
                        <a:pt x="117" y="199"/>
                        <a:pt x="118" y="200"/>
                        <a:pt x="119" y="200"/>
                      </a:cubicBezTo>
                      <a:cubicBezTo>
                        <a:pt x="119" y="201"/>
                        <a:pt x="120" y="201"/>
                        <a:pt x="120" y="201"/>
                      </a:cubicBezTo>
                      <a:cubicBezTo>
                        <a:pt x="121" y="201"/>
                        <a:pt x="121" y="201"/>
                        <a:pt x="121" y="201"/>
                      </a:cubicBezTo>
                      <a:cubicBezTo>
                        <a:pt x="125" y="201"/>
                        <a:pt x="125" y="203"/>
                        <a:pt x="125" y="204"/>
                      </a:cubicBezTo>
                      <a:cubicBezTo>
                        <a:pt x="126" y="205"/>
                        <a:pt x="126" y="205"/>
                        <a:pt x="126" y="205"/>
                      </a:cubicBezTo>
                      <a:cubicBezTo>
                        <a:pt x="127" y="205"/>
                        <a:pt x="129" y="205"/>
                        <a:pt x="130" y="205"/>
                      </a:cubicBezTo>
                      <a:cubicBezTo>
                        <a:pt x="135" y="206"/>
                        <a:pt x="137" y="208"/>
                        <a:pt x="137" y="211"/>
                      </a:cubicBezTo>
                      <a:cubicBezTo>
                        <a:pt x="137" y="211"/>
                        <a:pt x="138" y="211"/>
                        <a:pt x="139" y="211"/>
                      </a:cubicBezTo>
                      <a:cubicBezTo>
                        <a:pt x="139" y="211"/>
                        <a:pt x="139" y="211"/>
                        <a:pt x="140" y="211"/>
                      </a:cubicBezTo>
                      <a:cubicBezTo>
                        <a:pt x="140" y="211"/>
                        <a:pt x="141" y="211"/>
                        <a:pt x="142" y="211"/>
                      </a:cubicBezTo>
                      <a:cubicBezTo>
                        <a:pt x="144" y="211"/>
                        <a:pt x="147" y="211"/>
                        <a:pt x="149" y="212"/>
                      </a:cubicBezTo>
                      <a:cubicBezTo>
                        <a:pt x="149" y="213"/>
                        <a:pt x="149" y="213"/>
                        <a:pt x="149" y="213"/>
                      </a:cubicBezTo>
                      <a:cubicBezTo>
                        <a:pt x="152" y="215"/>
                        <a:pt x="154" y="217"/>
                        <a:pt x="154" y="222"/>
                      </a:cubicBezTo>
                      <a:cubicBezTo>
                        <a:pt x="154" y="223"/>
                        <a:pt x="154" y="224"/>
                        <a:pt x="155" y="225"/>
                      </a:cubicBezTo>
                      <a:cubicBezTo>
                        <a:pt x="156" y="227"/>
                        <a:pt x="157" y="228"/>
                        <a:pt x="156" y="230"/>
                      </a:cubicBezTo>
                      <a:cubicBezTo>
                        <a:pt x="156" y="231"/>
                        <a:pt x="155" y="231"/>
                        <a:pt x="154" y="232"/>
                      </a:cubicBezTo>
                      <a:cubicBezTo>
                        <a:pt x="154" y="232"/>
                        <a:pt x="155" y="233"/>
                        <a:pt x="155" y="234"/>
                      </a:cubicBezTo>
                      <a:cubicBezTo>
                        <a:pt x="156" y="236"/>
                        <a:pt x="157" y="237"/>
                        <a:pt x="157" y="239"/>
                      </a:cubicBezTo>
                      <a:cubicBezTo>
                        <a:pt x="157" y="242"/>
                        <a:pt x="161" y="244"/>
                        <a:pt x="167" y="243"/>
                      </a:cubicBezTo>
                      <a:cubicBezTo>
                        <a:pt x="168" y="243"/>
                        <a:pt x="169" y="243"/>
                        <a:pt x="170" y="243"/>
                      </a:cubicBezTo>
                      <a:cubicBezTo>
                        <a:pt x="175" y="243"/>
                        <a:pt x="178" y="244"/>
                        <a:pt x="178" y="251"/>
                      </a:cubicBezTo>
                      <a:cubicBezTo>
                        <a:pt x="178" y="253"/>
                        <a:pt x="179" y="254"/>
                        <a:pt x="181" y="256"/>
                      </a:cubicBezTo>
                      <a:cubicBezTo>
                        <a:pt x="182" y="257"/>
                        <a:pt x="184" y="259"/>
                        <a:pt x="185" y="261"/>
                      </a:cubicBezTo>
                      <a:cubicBezTo>
                        <a:pt x="186" y="265"/>
                        <a:pt x="185" y="268"/>
                        <a:pt x="184" y="271"/>
                      </a:cubicBezTo>
                      <a:cubicBezTo>
                        <a:pt x="184" y="273"/>
                        <a:pt x="183" y="275"/>
                        <a:pt x="184" y="276"/>
                      </a:cubicBezTo>
                      <a:cubicBezTo>
                        <a:pt x="184" y="277"/>
                        <a:pt x="184" y="278"/>
                        <a:pt x="184" y="278"/>
                      </a:cubicBezTo>
                      <a:cubicBezTo>
                        <a:pt x="184" y="279"/>
                        <a:pt x="184" y="279"/>
                        <a:pt x="184" y="279"/>
                      </a:cubicBezTo>
                      <a:cubicBezTo>
                        <a:pt x="183" y="280"/>
                        <a:pt x="183" y="280"/>
                        <a:pt x="183" y="281"/>
                      </a:cubicBezTo>
                      <a:cubicBezTo>
                        <a:pt x="183" y="281"/>
                        <a:pt x="183" y="281"/>
                        <a:pt x="183" y="282"/>
                      </a:cubicBezTo>
                      <a:cubicBezTo>
                        <a:pt x="183" y="282"/>
                        <a:pt x="183" y="282"/>
                        <a:pt x="182" y="283"/>
                      </a:cubicBezTo>
                      <a:cubicBezTo>
                        <a:pt x="182" y="283"/>
                        <a:pt x="182" y="283"/>
                        <a:pt x="182" y="283"/>
                      </a:cubicBezTo>
                      <a:cubicBezTo>
                        <a:pt x="182" y="284"/>
                        <a:pt x="182" y="284"/>
                        <a:pt x="181" y="284"/>
                      </a:cubicBezTo>
                      <a:cubicBezTo>
                        <a:pt x="181" y="284"/>
                        <a:pt x="181" y="284"/>
                        <a:pt x="181" y="285"/>
                      </a:cubicBezTo>
                      <a:cubicBezTo>
                        <a:pt x="181" y="285"/>
                        <a:pt x="181" y="285"/>
                        <a:pt x="181" y="285"/>
                      </a:cubicBezTo>
                      <a:cubicBezTo>
                        <a:pt x="181" y="285"/>
                        <a:pt x="181" y="285"/>
                        <a:pt x="181" y="285"/>
                      </a:cubicBezTo>
                      <a:cubicBezTo>
                        <a:pt x="181" y="285"/>
                        <a:pt x="181" y="285"/>
                        <a:pt x="181" y="285"/>
                      </a:cubicBezTo>
                      <a:cubicBezTo>
                        <a:pt x="181" y="285"/>
                        <a:pt x="182" y="286"/>
                        <a:pt x="182" y="286"/>
                      </a:cubicBezTo>
                      <a:cubicBezTo>
                        <a:pt x="182" y="286"/>
                        <a:pt x="182" y="286"/>
                        <a:pt x="182" y="286"/>
                      </a:cubicBezTo>
                      <a:cubicBezTo>
                        <a:pt x="182" y="287"/>
                        <a:pt x="182" y="287"/>
                        <a:pt x="182" y="287"/>
                      </a:cubicBezTo>
                      <a:cubicBezTo>
                        <a:pt x="182" y="287"/>
                        <a:pt x="182" y="288"/>
                        <a:pt x="182" y="288"/>
                      </a:cubicBezTo>
                      <a:cubicBezTo>
                        <a:pt x="182" y="288"/>
                        <a:pt x="182" y="289"/>
                        <a:pt x="182" y="289"/>
                      </a:cubicBezTo>
                      <a:cubicBezTo>
                        <a:pt x="182" y="291"/>
                        <a:pt x="181" y="291"/>
                        <a:pt x="180" y="292"/>
                      </a:cubicBezTo>
                      <a:cubicBezTo>
                        <a:pt x="180" y="292"/>
                        <a:pt x="181" y="293"/>
                        <a:pt x="181" y="294"/>
                      </a:cubicBezTo>
                      <a:cubicBezTo>
                        <a:pt x="182" y="296"/>
                        <a:pt x="184" y="300"/>
                        <a:pt x="183" y="305"/>
                      </a:cubicBezTo>
                      <a:cubicBezTo>
                        <a:pt x="182" y="307"/>
                        <a:pt x="182" y="310"/>
                        <a:pt x="182" y="310"/>
                      </a:cubicBezTo>
                      <a:cubicBezTo>
                        <a:pt x="182" y="311"/>
                        <a:pt x="183" y="311"/>
                        <a:pt x="187" y="311"/>
                      </a:cubicBezTo>
                      <a:cubicBezTo>
                        <a:pt x="191" y="311"/>
                        <a:pt x="193" y="312"/>
                        <a:pt x="194" y="313"/>
                      </a:cubicBezTo>
                      <a:cubicBezTo>
                        <a:pt x="194" y="313"/>
                        <a:pt x="195" y="313"/>
                        <a:pt x="195" y="313"/>
                      </a:cubicBezTo>
                      <a:cubicBezTo>
                        <a:pt x="195" y="313"/>
                        <a:pt x="195" y="313"/>
                        <a:pt x="195" y="313"/>
                      </a:cubicBezTo>
                      <a:cubicBezTo>
                        <a:pt x="196" y="312"/>
                        <a:pt x="197" y="312"/>
                        <a:pt x="197" y="312"/>
                      </a:cubicBezTo>
                      <a:cubicBezTo>
                        <a:pt x="202" y="312"/>
                        <a:pt x="206" y="321"/>
                        <a:pt x="206" y="323"/>
                      </a:cubicBezTo>
                      <a:cubicBezTo>
                        <a:pt x="207" y="327"/>
                        <a:pt x="209" y="332"/>
                        <a:pt x="210" y="334"/>
                      </a:cubicBezTo>
                      <a:cubicBezTo>
                        <a:pt x="210" y="334"/>
                        <a:pt x="210" y="334"/>
                        <a:pt x="210" y="334"/>
                      </a:cubicBezTo>
                      <a:cubicBezTo>
                        <a:pt x="212" y="333"/>
                        <a:pt x="214" y="332"/>
                        <a:pt x="217" y="332"/>
                      </a:cubicBezTo>
                      <a:cubicBezTo>
                        <a:pt x="218" y="332"/>
                        <a:pt x="219" y="332"/>
                        <a:pt x="220" y="332"/>
                      </a:cubicBezTo>
                      <a:cubicBezTo>
                        <a:pt x="220" y="333"/>
                        <a:pt x="221" y="333"/>
                        <a:pt x="221" y="333"/>
                      </a:cubicBezTo>
                      <a:cubicBezTo>
                        <a:pt x="224" y="336"/>
                        <a:pt x="222" y="342"/>
                        <a:pt x="221" y="348"/>
                      </a:cubicBezTo>
                      <a:cubicBezTo>
                        <a:pt x="221" y="349"/>
                        <a:pt x="220" y="351"/>
                        <a:pt x="220" y="352"/>
                      </a:cubicBezTo>
                      <a:cubicBezTo>
                        <a:pt x="220" y="352"/>
                        <a:pt x="220" y="352"/>
                        <a:pt x="220" y="352"/>
                      </a:cubicBezTo>
                      <a:cubicBezTo>
                        <a:pt x="224" y="352"/>
                        <a:pt x="226" y="353"/>
                        <a:pt x="226" y="353"/>
                      </a:cubicBezTo>
                      <a:cubicBezTo>
                        <a:pt x="230" y="355"/>
                        <a:pt x="230" y="371"/>
                        <a:pt x="229" y="373"/>
                      </a:cubicBezTo>
                      <a:cubicBezTo>
                        <a:pt x="228" y="375"/>
                        <a:pt x="226" y="376"/>
                        <a:pt x="221" y="378"/>
                      </a:cubicBezTo>
                      <a:cubicBezTo>
                        <a:pt x="219" y="379"/>
                        <a:pt x="216" y="380"/>
                        <a:pt x="215" y="381"/>
                      </a:cubicBezTo>
                      <a:cubicBezTo>
                        <a:pt x="211" y="384"/>
                        <a:pt x="201" y="394"/>
                        <a:pt x="196" y="401"/>
                      </a:cubicBezTo>
                      <a:cubicBezTo>
                        <a:pt x="195" y="403"/>
                        <a:pt x="194" y="404"/>
                        <a:pt x="193" y="405"/>
                      </a:cubicBezTo>
                      <a:cubicBezTo>
                        <a:pt x="193" y="405"/>
                        <a:pt x="193" y="406"/>
                        <a:pt x="193" y="406"/>
                      </a:cubicBezTo>
                      <a:cubicBezTo>
                        <a:pt x="192" y="407"/>
                        <a:pt x="191" y="408"/>
                        <a:pt x="190" y="409"/>
                      </a:cubicBezTo>
                      <a:cubicBezTo>
                        <a:pt x="190" y="409"/>
                        <a:pt x="190" y="409"/>
                        <a:pt x="190" y="409"/>
                      </a:cubicBezTo>
                      <a:cubicBezTo>
                        <a:pt x="190" y="409"/>
                        <a:pt x="190" y="409"/>
                        <a:pt x="190" y="409"/>
                      </a:cubicBezTo>
                      <a:cubicBezTo>
                        <a:pt x="190" y="409"/>
                        <a:pt x="190" y="409"/>
                        <a:pt x="190" y="409"/>
                      </a:cubicBezTo>
                      <a:cubicBezTo>
                        <a:pt x="190" y="409"/>
                        <a:pt x="190" y="409"/>
                        <a:pt x="190" y="409"/>
                      </a:cubicBezTo>
                      <a:cubicBezTo>
                        <a:pt x="191" y="409"/>
                        <a:pt x="191" y="409"/>
                        <a:pt x="191" y="409"/>
                      </a:cubicBezTo>
                      <a:cubicBezTo>
                        <a:pt x="191" y="409"/>
                        <a:pt x="191" y="409"/>
                        <a:pt x="191" y="409"/>
                      </a:cubicBezTo>
                      <a:cubicBezTo>
                        <a:pt x="193" y="410"/>
                        <a:pt x="195" y="410"/>
                        <a:pt x="198" y="413"/>
                      </a:cubicBezTo>
                      <a:cubicBezTo>
                        <a:pt x="198" y="413"/>
                        <a:pt x="198" y="414"/>
                        <a:pt x="199" y="414"/>
                      </a:cubicBezTo>
                      <a:cubicBezTo>
                        <a:pt x="201" y="417"/>
                        <a:pt x="202" y="419"/>
                        <a:pt x="203" y="420"/>
                      </a:cubicBezTo>
                      <a:cubicBezTo>
                        <a:pt x="203" y="419"/>
                        <a:pt x="205" y="418"/>
                        <a:pt x="207" y="418"/>
                      </a:cubicBezTo>
                      <a:cubicBezTo>
                        <a:pt x="208" y="418"/>
                        <a:pt x="209" y="419"/>
                        <a:pt x="210" y="420"/>
                      </a:cubicBezTo>
                      <a:cubicBezTo>
                        <a:pt x="212" y="423"/>
                        <a:pt x="215" y="425"/>
                        <a:pt x="218" y="427"/>
                      </a:cubicBezTo>
                      <a:cubicBezTo>
                        <a:pt x="220" y="428"/>
                        <a:pt x="222" y="429"/>
                        <a:pt x="223" y="430"/>
                      </a:cubicBezTo>
                      <a:cubicBezTo>
                        <a:pt x="223" y="430"/>
                        <a:pt x="224" y="431"/>
                        <a:pt x="225" y="431"/>
                      </a:cubicBezTo>
                      <a:cubicBezTo>
                        <a:pt x="227" y="433"/>
                        <a:pt x="231" y="435"/>
                        <a:pt x="231" y="440"/>
                      </a:cubicBezTo>
                      <a:cubicBezTo>
                        <a:pt x="231" y="441"/>
                        <a:pt x="231" y="442"/>
                        <a:pt x="231" y="443"/>
                      </a:cubicBezTo>
                      <a:cubicBezTo>
                        <a:pt x="231" y="444"/>
                        <a:pt x="231" y="445"/>
                        <a:pt x="231" y="445"/>
                      </a:cubicBezTo>
                      <a:cubicBezTo>
                        <a:pt x="231" y="446"/>
                        <a:pt x="231" y="446"/>
                        <a:pt x="231" y="446"/>
                      </a:cubicBezTo>
                      <a:cubicBezTo>
                        <a:pt x="230" y="447"/>
                        <a:pt x="230" y="447"/>
                        <a:pt x="230" y="448"/>
                      </a:cubicBezTo>
                      <a:cubicBezTo>
                        <a:pt x="230" y="448"/>
                        <a:pt x="230" y="448"/>
                        <a:pt x="230" y="448"/>
                      </a:cubicBezTo>
                      <a:cubicBezTo>
                        <a:pt x="230" y="449"/>
                        <a:pt x="230" y="450"/>
                        <a:pt x="231" y="450"/>
                      </a:cubicBezTo>
                      <a:cubicBezTo>
                        <a:pt x="231" y="451"/>
                        <a:pt x="231" y="451"/>
                        <a:pt x="231" y="451"/>
                      </a:cubicBezTo>
                      <a:cubicBezTo>
                        <a:pt x="231" y="452"/>
                        <a:pt x="231" y="452"/>
                        <a:pt x="231" y="453"/>
                      </a:cubicBezTo>
                      <a:cubicBezTo>
                        <a:pt x="231" y="453"/>
                        <a:pt x="231" y="453"/>
                        <a:pt x="231" y="453"/>
                      </a:cubicBezTo>
                      <a:cubicBezTo>
                        <a:pt x="232" y="452"/>
                        <a:pt x="233" y="451"/>
                        <a:pt x="234" y="450"/>
                      </a:cubicBezTo>
                      <a:cubicBezTo>
                        <a:pt x="238" y="447"/>
                        <a:pt x="239" y="445"/>
                        <a:pt x="240" y="442"/>
                      </a:cubicBezTo>
                      <a:cubicBezTo>
                        <a:pt x="240" y="441"/>
                        <a:pt x="241" y="439"/>
                        <a:pt x="242" y="437"/>
                      </a:cubicBezTo>
                      <a:cubicBezTo>
                        <a:pt x="243" y="435"/>
                        <a:pt x="244" y="433"/>
                        <a:pt x="244" y="432"/>
                      </a:cubicBezTo>
                      <a:cubicBezTo>
                        <a:pt x="244" y="429"/>
                        <a:pt x="245" y="426"/>
                        <a:pt x="249" y="423"/>
                      </a:cubicBezTo>
                      <a:cubicBezTo>
                        <a:pt x="250" y="421"/>
                        <a:pt x="250" y="420"/>
                        <a:pt x="250" y="418"/>
                      </a:cubicBezTo>
                      <a:cubicBezTo>
                        <a:pt x="250" y="416"/>
                        <a:pt x="250" y="413"/>
                        <a:pt x="255" y="410"/>
                      </a:cubicBezTo>
                      <a:cubicBezTo>
                        <a:pt x="259" y="409"/>
                        <a:pt x="261" y="409"/>
                        <a:pt x="262" y="411"/>
                      </a:cubicBezTo>
                      <a:cubicBezTo>
                        <a:pt x="264" y="414"/>
                        <a:pt x="262" y="418"/>
                        <a:pt x="260" y="421"/>
                      </a:cubicBezTo>
                      <a:cubicBezTo>
                        <a:pt x="263" y="417"/>
                        <a:pt x="265" y="412"/>
                        <a:pt x="268" y="407"/>
                      </a:cubicBezTo>
                      <a:cubicBezTo>
                        <a:pt x="268" y="406"/>
                        <a:pt x="269" y="405"/>
                        <a:pt x="270" y="403"/>
                      </a:cubicBezTo>
                      <a:cubicBezTo>
                        <a:pt x="274" y="395"/>
                        <a:pt x="278" y="391"/>
                        <a:pt x="282" y="390"/>
                      </a:cubicBezTo>
                      <a:cubicBezTo>
                        <a:pt x="283" y="390"/>
                        <a:pt x="285" y="387"/>
                        <a:pt x="284" y="376"/>
                      </a:cubicBezTo>
                      <a:cubicBezTo>
                        <a:pt x="284" y="374"/>
                        <a:pt x="284" y="373"/>
                        <a:pt x="283" y="371"/>
                      </a:cubicBezTo>
                      <a:cubicBezTo>
                        <a:pt x="283" y="366"/>
                        <a:pt x="282" y="362"/>
                        <a:pt x="284" y="358"/>
                      </a:cubicBezTo>
                      <a:cubicBezTo>
                        <a:pt x="285" y="357"/>
                        <a:pt x="286" y="355"/>
                        <a:pt x="286" y="354"/>
                      </a:cubicBezTo>
                      <a:cubicBezTo>
                        <a:pt x="286" y="352"/>
                        <a:pt x="286" y="349"/>
                        <a:pt x="290" y="349"/>
                      </a:cubicBezTo>
                      <a:cubicBezTo>
                        <a:pt x="292" y="349"/>
                        <a:pt x="298" y="343"/>
                        <a:pt x="302" y="339"/>
                      </a:cubicBezTo>
                      <a:cubicBezTo>
                        <a:pt x="308" y="333"/>
                        <a:pt x="312" y="332"/>
                        <a:pt x="318" y="332"/>
                      </a:cubicBezTo>
                      <a:cubicBezTo>
                        <a:pt x="320" y="332"/>
                        <a:pt x="321" y="331"/>
                        <a:pt x="321" y="331"/>
                      </a:cubicBezTo>
                      <a:cubicBezTo>
                        <a:pt x="321" y="330"/>
                        <a:pt x="322" y="329"/>
                        <a:pt x="324" y="328"/>
                      </a:cubicBezTo>
                      <a:cubicBezTo>
                        <a:pt x="327" y="328"/>
                        <a:pt x="329" y="326"/>
                        <a:pt x="330" y="324"/>
                      </a:cubicBezTo>
                      <a:cubicBezTo>
                        <a:pt x="331" y="323"/>
                        <a:pt x="332" y="323"/>
                        <a:pt x="332" y="322"/>
                      </a:cubicBezTo>
                      <a:cubicBezTo>
                        <a:pt x="333" y="321"/>
                        <a:pt x="335" y="320"/>
                        <a:pt x="338" y="320"/>
                      </a:cubicBezTo>
                      <a:cubicBezTo>
                        <a:pt x="340" y="320"/>
                        <a:pt x="343" y="321"/>
                        <a:pt x="345" y="321"/>
                      </a:cubicBezTo>
                      <a:cubicBezTo>
                        <a:pt x="348" y="321"/>
                        <a:pt x="350" y="322"/>
                        <a:pt x="352" y="322"/>
                      </a:cubicBezTo>
                      <a:cubicBezTo>
                        <a:pt x="356" y="322"/>
                        <a:pt x="356" y="322"/>
                        <a:pt x="356" y="322"/>
                      </a:cubicBezTo>
                      <a:cubicBezTo>
                        <a:pt x="360" y="322"/>
                        <a:pt x="360" y="321"/>
                        <a:pt x="360" y="320"/>
                      </a:cubicBezTo>
                      <a:cubicBezTo>
                        <a:pt x="360" y="316"/>
                        <a:pt x="364" y="312"/>
                        <a:pt x="369" y="312"/>
                      </a:cubicBezTo>
                      <a:cubicBezTo>
                        <a:pt x="371" y="312"/>
                        <a:pt x="372" y="312"/>
                        <a:pt x="372" y="308"/>
                      </a:cubicBezTo>
                      <a:cubicBezTo>
                        <a:pt x="372" y="302"/>
                        <a:pt x="373" y="299"/>
                        <a:pt x="377" y="296"/>
                      </a:cubicBezTo>
                      <a:cubicBezTo>
                        <a:pt x="379" y="295"/>
                        <a:pt x="379" y="292"/>
                        <a:pt x="380" y="289"/>
                      </a:cubicBezTo>
                      <a:cubicBezTo>
                        <a:pt x="380" y="288"/>
                        <a:pt x="381" y="287"/>
                        <a:pt x="381" y="286"/>
                      </a:cubicBezTo>
                      <a:cubicBezTo>
                        <a:pt x="381" y="284"/>
                        <a:pt x="383" y="283"/>
                        <a:pt x="384" y="283"/>
                      </a:cubicBezTo>
                      <a:cubicBezTo>
                        <a:pt x="385" y="282"/>
                        <a:pt x="385" y="282"/>
                        <a:pt x="385" y="281"/>
                      </a:cubicBezTo>
                      <a:cubicBezTo>
                        <a:pt x="385" y="278"/>
                        <a:pt x="385" y="276"/>
                        <a:pt x="386" y="273"/>
                      </a:cubicBezTo>
                      <a:cubicBezTo>
                        <a:pt x="386" y="271"/>
                        <a:pt x="387" y="269"/>
                        <a:pt x="387" y="267"/>
                      </a:cubicBezTo>
                      <a:cubicBezTo>
                        <a:pt x="387" y="264"/>
                        <a:pt x="389" y="262"/>
                        <a:pt x="391" y="262"/>
                      </a:cubicBezTo>
                      <a:cubicBezTo>
                        <a:pt x="392" y="261"/>
                        <a:pt x="392" y="261"/>
                        <a:pt x="393" y="260"/>
                      </a:cubicBezTo>
                      <a:cubicBezTo>
                        <a:pt x="393" y="260"/>
                        <a:pt x="393" y="259"/>
                        <a:pt x="393" y="257"/>
                      </a:cubicBezTo>
                      <a:cubicBezTo>
                        <a:pt x="392" y="255"/>
                        <a:pt x="392" y="251"/>
                        <a:pt x="394" y="246"/>
                      </a:cubicBezTo>
                      <a:cubicBezTo>
                        <a:pt x="395" y="242"/>
                        <a:pt x="395" y="237"/>
                        <a:pt x="394" y="232"/>
                      </a:cubicBezTo>
                      <a:cubicBezTo>
                        <a:pt x="394" y="230"/>
                        <a:pt x="394" y="228"/>
                        <a:pt x="394" y="225"/>
                      </a:cubicBezTo>
                      <a:cubicBezTo>
                        <a:pt x="394" y="217"/>
                        <a:pt x="394" y="210"/>
                        <a:pt x="397" y="207"/>
                      </a:cubicBezTo>
                      <a:cubicBezTo>
                        <a:pt x="397" y="207"/>
                        <a:pt x="397" y="207"/>
                        <a:pt x="397" y="206"/>
                      </a:cubicBezTo>
                      <a:cubicBezTo>
                        <a:pt x="397" y="206"/>
                        <a:pt x="397" y="206"/>
                        <a:pt x="397" y="206"/>
                      </a:cubicBezTo>
                      <a:cubicBezTo>
                        <a:pt x="395" y="205"/>
                        <a:pt x="394" y="204"/>
                        <a:pt x="395" y="202"/>
                      </a:cubicBezTo>
                      <a:cubicBezTo>
                        <a:pt x="395" y="200"/>
                        <a:pt x="398" y="198"/>
                        <a:pt x="400" y="199"/>
                      </a:cubicBezTo>
                      <a:cubicBezTo>
                        <a:pt x="401" y="199"/>
                        <a:pt x="402" y="200"/>
                        <a:pt x="402" y="201"/>
                      </a:cubicBezTo>
                      <a:cubicBezTo>
                        <a:pt x="403" y="201"/>
                        <a:pt x="404" y="202"/>
                        <a:pt x="405" y="201"/>
                      </a:cubicBezTo>
                      <a:cubicBezTo>
                        <a:pt x="408" y="200"/>
                        <a:pt x="411" y="193"/>
                        <a:pt x="413" y="187"/>
                      </a:cubicBezTo>
                      <a:cubicBezTo>
                        <a:pt x="414" y="185"/>
                        <a:pt x="414" y="185"/>
                        <a:pt x="414" y="185"/>
                      </a:cubicBezTo>
                      <a:cubicBezTo>
                        <a:pt x="416" y="178"/>
                        <a:pt x="420" y="177"/>
                        <a:pt x="423" y="176"/>
                      </a:cubicBezTo>
                      <a:cubicBezTo>
                        <a:pt x="424" y="176"/>
                        <a:pt x="425" y="176"/>
                        <a:pt x="425" y="176"/>
                      </a:cubicBezTo>
                      <a:cubicBezTo>
                        <a:pt x="428" y="174"/>
                        <a:pt x="435" y="167"/>
                        <a:pt x="440" y="154"/>
                      </a:cubicBezTo>
                      <a:cubicBezTo>
                        <a:pt x="444" y="145"/>
                        <a:pt x="441" y="135"/>
                        <a:pt x="439" y="128"/>
                      </a:cubicBezTo>
                      <a:cubicBezTo>
                        <a:pt x="438" y="126"/>
                        <a:pt x="438" y="124"/>
                        <a:pt x="438" y="123"/>
                      </a:cubicBezTo>
                      <a:cubicBezTo>
                        <a:pt x="436" y="118"/>
                        <a:pt x="435" y="118"/>
                        <a:pt x="434" y="118"/>
                      </a:cubicBezTo>
                      <a:cubicBezTo>
                        <a:pt x="433" y="118"/>
                        <a:pt x="433" y="118"/>
                        <a:pt x="432" y="118"/>
                      </a:cubicBezTo>
                      <a:cubicBezTo>
                        <a:pt x="431" y="118"/>
                        <a:pt x="431" y="118"/>
                        <a:pt x="430" y="118"/>
                      </a:cubicBezTo>
                      <a:cubicBezTo>
                        <a:pt x="430" y="118"/>
                        <a:pt x="429" y="118"/>
                        <a:pt x="429" y="118"/>
                      </a:cubicBezTo>
                      <a:cubicBezTo>
                        <a:pt x="420" y="118"/>
                        <a:pt x="411" y="113"/>
                        <a:pt x="401" y="103"/>
                      </a:cubicBezTo>
                      <a:cubicBezTo>
                        <a:pt x="395" y="95"/>
                        <a:pt x="387" y="92"/>
                        <a:pt x="379" y="92"/>
                      </a:cubicBezTo>
                      <a:cubicBezTo>
                        <a:pt x="376" y="92"/>
                        <a:pt x="374" y="92"/>
                        <a:pt x="370" y="93"/>
                      </a:cubicBezTo>
                      <a:cubicBezTo>
                        <a:pt x="369" y="93"/>
                        <a:pt x="368" y="94"/>
                        <a:pt x="366" y="94"/>
                      </a:cubicBezTo>
                      <a:cubicBezTo>
                        <a:pt x="361" y="94"/>
                        <a:pt x="357" y="92"/>
                        <a:pt x="353" y="90"/>
                      </a:cubicBezTo>
                      <a:cubicBezTo>
                        <a:pt x="351" y="89"/>
                        <a:pt x="349" y="88"/>
                        <a:pt x="347" y="88"/>
                      </a:cubicBezTo>
                      <a:cubicBezTo>
                        <a:pt x="345" y="87"/>
                        <a:pt x="341" y="90"/>
                        <a:pt x="339" y="92"/>
                      </a:cubicBezTo>
                      <a:cubicBezTo>
                        <a:pt x="337" y="93"/>
                        <a:pt x="335" y="94"/>
                        <a:pt x="334" y="95"/>
                      </a:cubicBezTo>
                      <a:cubicBezTo>
                        <a:pt x="332" y="96"/>
                        <a:pt x="331" y="95"/>
                        <a:pt x="330" y="94"/>
                      </a:cubicBezTo>
                      <a:cubicBezTo>
                        <a:pt x="329" y="93"/>
                        <a:pt x="330" y="91"/>
                        <a:pt x="331" y="88"/>
                      </a:cubicBezTo>
                      <a:cubicBezTo>
                        <a:pt x="332" y="86"/>
                        <a:pt x="333" y="84"/>
                        <a:pt x="333" y="82"/>
                      </a:cubicBezTo>
                      <a:cubicBezTo>
                        <a:pt x="333" y="82"/>
                        <a:pt x="333" y="78"/>
                        <a:pt x="308" y="68"/>
                      </a:cubicBezTo>
                      <a:cubicBezTo>
                        <a:pt x="304" y="67"/>
                        <a:pt x="301" y="66"/>
                        <a:pt x="299" y="66"/>
                      </a:cubicBezTo>
                      <a:cubicBezTo>
                        <a:pt x="296" y="66"/>
                        <a:pt x="294" y="68"/>
                        <a:pt x="294" y="71"/>
                      </a:cubicBezTo>
                      <a:cubicBezTo>
                        <a:pt x="294" y="75"/>
                        <a:pt x="293" y="76"/>
                        <a:pt x="291" y="76"/>
                      </a:cubicBezTo>
                      <a:cubicBezTo>
                        <a:pt x="290" y="76"/>
                        <a:pt x="290" y="76"/>
                        <a:pt x="289" y="76"/>
                      </a:cubicBezTo>
                      <a:cubicBezTo>
                        <a:pt x="289" y="76"/>
                        <a:pt x="288" y="76"/>
                        <a:pt x="288" y="76"/>
                      </a:cubicBezTo>
                      <a:cubicBezTo>
                        <a:pt x="287" y="76"/>
                        <a:pt x="286" y="77"/>
                        <a:pt x="286" y="78"/>
                      </a:cubicBezTo>
                      <a:cubicBezTo>
                        <a:pt x="284" y="83"/>
                        <a:pt x="281" y="83"/>
                        <a:pt x="279" y="83"/>
                      </a:cubicBezTo>
                      <a:cubicBezTo>
                        <a:pt x="277" y="83"/>
                        <a:pt x="276" y="82"/>
                        <a:pt x="275" y="80"/>
                      </a:cubicBezTo>
                      <a:cubicBezTo>
                        <a:pt x="275" y="79"/>
                        <a:pt x="275" y="77"/>
                        <a:pt x="277" y="75"/>
                      </a:cubicBezTo>
                      <a:cubicBezTo>
                        <a:pt x="281" y="73"/>
                        <a:pt x="285" y="68"/>
                        <a:pt x="286" y="64"/>
                      </a:cubicBezTo>
                      <a:cubicBezTo>
                        <a:pt x="286" y="62"/>
                        <a:pt x="279" y="59"/>
                        <a:pt x="271" y="59"/>
                      </a:cubicBezTo>
                      <a:cubicBezTo>
                        <a:pt x="269" y="59"/>
                        <a:pt x="267" y="60"/>
                        <a:pt x="266" y="60"/>
                      </a:cubicBezTo>
                      <a:cubicBezTo>
                        <a:pt x="264" y="61"/>
                        <a:pt x="264" y="62"/>
                        <a:pt x="263" y="65"/>
                      </a:cubicBezTo>
                      <a:cubicBezTo>
                        <a:pt x="263" y="67"/>
                        <a:pt x="262" y="69"/>
                        <a:pt x="260" y="69"/>
                      </a:cubicBezTo>
                      <a:cubicBezTo>
                        <a:pt x="259" y="69"/>
                        <a:pt x="258" y="69"/>
                        <a:pt x="257" y="69"/>
                      </a:cubicBezTo>
                      <a:cubicBezTo>
                        <a:pt x="255" y="67"/>
                        <a:pt x="253" y="64"/>
                        <a:pt x="254" y="62"/>
                      </a:cubicBezTo>
                      <a:cubicBezTo>
                        <a:pt x="255" y="58"/>
                        <a:pt x="258" y="56"/>
                        <a:pt x="261" y="56"/>
                      </a:cubicBezTo>
                      <a:cubicBezTo>
                        <a:pt x="261" y="56"/>
                        <a:pt x="261" y="56"/>
                        <a:pt x="261" y="56"/>
                      </a:cubicBezTo>
                      <a:cubicBezTo>
                        <a:pt x="263" y="56"/>
                        <a:pt x="266" y="52"/>
                        <a:pt x="271" y="43"/>
                      </a:cubicBezTo>
                      <a:cubicBezTo>
                        <a:pt x="272" y="41"/>
                        <a:pt x="271" y="40"/>
                        <a:pt x="267" y="37"/>
                      </a:cubicBezTo>
                      <a:cubicBezTo>
                        <a:pt x="265" y="36"/>
                        <a:pt x="263" y="35"/>
                        <a:pt x="262" y="33"/>
                      </a:cubicBezTo>
                      <a:cubicBezTo>
                        <a:pt x="259" y="30"/>
                        <a:pt x="258" y="25"/>
                        <a:pt x="257" y="21"/>
                      </a:cubicBezTo>
                      <a:cubicBezTo>
                        <a:pt x="257" y="18"/>
                        <a:pt x="256" y="15"/>
                        <a:pt x="255" y="13"/>
                      </a:cubicBezTo>
                      <a:cubicBezTo>
                        <a:pt x="255" y="13"/>
                        <a:pt x="255" y="13"/>
                        <a:pt x="255" y="13"/>
                      </a:cubicBezTo>
                      <a:cubicBezTo>
                        <a:pt x="255" y="13"/>
                        <a:pt x="254" y="14"/>
                        <a:pt x="254" y="14"/>
                      </a:cubicBezTo>
                      <a:cubicBezTo>
                        <a:pt x="254" y="14"/>
                        <a:pt x="253" y="15"/>
                        <a:pt x="253" y="15"/>
                      </a:cubicBezTo>
                      <a:cubicBezTo>
                        <a:pt x="253" y="15"/>
                        <a:pt x="252" y="16"/>
                        <a:pt x="252" y="16"/>
                      </a:cubicBezTo>
                      <a:cubicBezTo>
                        <a:pt x="252" y="16"/>
                        <a:pt x="251" y="17"/>
                        <a:pt x="251" y="17"/>
                      </a:cubicBezTo>
                      <a:cubicBezTo>
                        <a:pt x="251" y="18"/>
                        <a:pt x="250" y="18"/>
                        <a:pt x="250" y="18"/>
                      </a:cubicBezTo>
                      <a:cubicBezTo>
                        <a:pt x="250" y="19"/>
                        <a:pt x="250" y="19"/>
                        <a:pt x="249" y="19"/>
                      </a:cubicBezTo>
                      <a:cubicBezTo>
                        <a:pt x="249" y="20"/>
                        <a:pt x="249" y="20"/>
                        <a:pt x="248" y="20"/>
                      </a:cubicBezTo>
                      <a:cubicBezTo>
                        <a:pt x="248" y="21"/>
                        <a:pt x="248" y="21"/>
                        <a:pt x="248" y="22"/>
                      </a:cubicBezTo>
                      <a:cubicBezTo>
                        <a:pt x="247" y="22"/>
                        <a:pt x="247" y="22"/>
                        <a:pt x="247" y="23"/>
                      </a:cubicBezTo>
                      <a:cubicBezTo>
                        <a:pt x="247" y="23"/>
                        <a:pt x="246" y="23"/>
                        <a:pt x="246" y="24"/>
                      </a:cubicBezTo>
                      <a:cubicBezTo>
                        <a:pt x="246" y="24"/>
                        <a:pt x="246" y="24"/>
                        <a:pt x="246" y="25"/>
                      </a:cubicBezTo>
                      <a:cubicBezTo>
                        <a:pt x="245" y="25"/>
                        <a:pt x="245" y="26"/>
                        <a:pt x="245" y="26"/>
                      </a:cubicBezTo>
                      <a:cubicBezTo>
                        <a:pt x="245" y="26"/>
                        <a:pt x="245" y="27"/>
                        <a:pt x="244" y="27"/>
                      </a:cubicBezTo>
                      <a:cubicBezTo>
                        <a:pt x="244" y="27"/>
                        <a:pt x="244" y="28"/>
                        <a:pt x="244" y="29"/>
                      </a:cubicBezTo>
                      <a:cubicBezTo>
                        <a:pt x="242" y="33"/>
                        <a:pt x="240" y="34"/>
                        <a:pt x="237" y="34"/>
                      </a:cubicBezTo>
                      <a:cubicBezTo>
                        <a:pt x="234" y="34"/>
                        <a:pt x="234" y="34"/>
                        <a:pt x="234" y="34"/>
                      </a:cubicBezTo>
                      <a:cubicBezTo>
                        <a:pt x="233" y="34"/>
                        <a:pt x="232" y="34"/>
                        <a:pt x="230" y="35"/>
                      </a:cubicBezTo>
                      <a:cubicBezTo>
                        <a:pt x="230" y="35"/>
                        <a:pt x="229" y="35"/>
                        <a:pt x="228" y="36"/>
                      </a:cubicBezTo>
                      <a:cubicBezTo>
                        <a:pt x="228" y="36"/>
                        <a:pt x="228" y="36"/>
                        <a:pt x="227" y="36"/>
                      </a:cubicBezTo>
                      <a:cubicBezTo>
                        <a:pt x="227" y="36"/>
                        <a:pt x="226" y="36"/>
                        <a:pt x="226" y="36"/>
                      </a:cubicBezTo>
                      <a:cubicBezTo>
                        <a:pt x="226" y="36"/>
                        <a:pt x="226" y="36"/>
                        <a:pt x="226" y="36"/>
                      </a:cubicBezTo>
                      <a:cubicBezTo>
                        <a:pt x="226" y="36"/>
                        <a:pt x="225" y="36"/>
                        <a:pt x="225" y="36"/>
                      </a:cubicBezTo>
                      <a:cubicBezTo>
                        <a:pt x="225" y="36"/>
                        <a:pt x="224" y="36"/>
                        <a:pt x="224" y="36"/>
                      </a:cubicBezTo>
                      <a:cubicBezTo>
                        <a:pt x="224" y="36"/>
                        <a:pt x="223" y="35"/>
                        <a:pt x="223" y="35"/>
                      </a:cubicBezTo>
                      <a:cubicBezTo>
                        <a:pt x="223" y="35"/>
                        <a:pt x="222" y="35"/>
                        <a:pt x="222" y="35"/>
                      </a:cubicBezTo>
                      <a:cubicBezTo>
                        <a:pt x="222" y="35"/>
                        <a:pt x="222" y="35"/>
                        <a:pt x="221" y="35"/>
                      </a:cubicBezTo>
                      <a:cubicBezTo>
                        <a:pt x="221" y="35"/>
                        <a:pt x="221" y="34"/>
                        <a:pt x="22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3" name="Freeform 1858">
                  <a:extLst>
                    <a:ext uri="{FF2B5EF4-FFF2-40B4-BE49-F238E27FC236}">
                      <a16:creationId xmlns:a16="http://schemas.microsoft.com/office/drawing/2014/main" id="{1B690A5D-1C40-471A-A258-AE917F95FF64}"/>
                    </a:ext>
                  </a:extLst>
                </p:cNvPr>
                <p:cNvSpPr>
                  <a:spLocks/>
                </p:cNvSpPr>
                <p:nvPr/>
              </p:nvSpPr>
              <p:spPr bwMode="auto">
                <a:xfrm>
                  <a:off x="2178" y="2195"/>
                  <a:ext cx="50" cy="54"/>
                </a:xfrm>
                <a:custGeom>
                  <a:avLst/>
                  <a:gdLst>
                    <a:gd name="T0" fmla="*/ 7 w 52"/>
                    <a:gd name="T1" fmla="*/ 4 h 56"/>
                    <a:gd name="T2" fmla="*/ 7 w 52"/>
                    <a:gd name="T3" fmla="*/ 5 h 56"/>
                    <a:gd name="T4" fmla="*/ 7 w 52"/>
                    <a:gd name="T5" fmla="*/ 5 h 56"/>
                    <a:gd name="T6" fmla="*/ 5 w 52"/>
                    <a:gd name="T7" fmla="*/ 13 h 56"/>
                    <a:gd name="T8" fmla="*/ 3 w 52"/>
                    <a:gd name="T9" fmla="*/ 25 h 56"/>
                    <a:gd name="T10" fmla="*/ 1 w 52"/>
                    <a:gd name="T11" fmla="*/ 34 h 56"/>
                    <a:gd name="T12" fmla="*/ 0 w 52"/>
                    <a:gd name="T13" fmla="*/ 40 h 56"/>
                    <a:gd name="T14" fmla="*/ 1 w 52"/>
                    <a:gd name="T15" fmla="*/ 44 h 56"/>
                    <a:gd name="T16" fmla="*/ 3 w 52"/>
                    <a:gd name="T17" fmla="*/ 45 h 56"/>
                    <a:gd name="T18" fmla="*/ 3 w 52"/>
                    <a:gd name="T19" fmla="*/ 46 h 56"/>
                    <a:gd name="T20" fmla="*/ 3 w 52"/>
                    <a:gd name="T21" fmla="*/ 46 h 56"/>
                    <a:gd name="T22" fmla="*/ 3 w 52"/>
                    <a:gd name="T23" fmla="*/ 47 h 56"/>
                    <a:gd name="T24" fmla="*/ 3 w 52"/>
                    <a:gd name="T25" fmla="*/ 48 h 56"/>
                    <a:gd name="T26" fmla="*/ 3 w 52"/>
                    <a:gd name="T27" fmla="*/ 49 h 56"/>
                    <a:gd name="T28" fmla="*/ 3 w 52"/>
                    <a:gd name="T29" fmla="*/ 50 h 56"/>
                    <a:gd name="T30" fmla="*/ 3 w 52"/>
                    <a:gd name="T31" fmla="*/ 50 h 56"/>
                    <a:gd name="T32" fmla="*/ 4 w 52"/>
                    <a:gd name="T33" fmla="*/ 51 h 56"/>
                    <a:gd name="T34" fmla="*/ 6 w 52"/>
                    <a:gd name="T35" fmla="*/ 51 h 56"/>
                    <a:gd name="T36" fmla="*/ 20 w 52"/>
                    <a:gd name="T37" fmla="*/ 55 h 56"/>
                    <a:gd name="T38" fmla="*/ 23 w 52"/>
                    <a:gd name="T39" fmla="*/ 56 h 56"/>
                    <a:gd name="T40" fmla="*/ 23 w 52"/>
                    <a:gd name="T41" fmla="*/ 56 h 56"/>
                    <a:gd name="T42" fmla="*/ 28 w 52"/>
                    <a:gd name="T43" fmla="*/ 55 h 56"/>
                    <a:gd name="T44" fmla="*/ 35 w 52"/>
                    <a:gd name="T45" fmla="*/ 55 h 56"/>
                    <a:gd name="T46" fmla="*/ 35 w 52"/>
                    <a:gd name="T47" fmla="*/ 55 h 56"/>
                    <a:gd name="T48" fmla="*/ 44 w 52"/>
                    <a:gd name="T49" fmla="*/ 53 h 56"/>
                    <a:gd name="T50" fmla="*/ 50 w 52"/>
                    <a:gd name="T51" fmla="*/ 46 h 56"/>
                    <a:gd name="T52" fmla="*/ 52 w 52"/>
                    <a:gd name="T53" fmla="*/ 44 h 56"/>
                    <a:gd name="T54" fmla="*/ 52 w 52"/>
                    <a:gd name="T55" fmla="*/ 44 h 56"/>
                    <a:gd name="T56" fmla="*/ 51 w 52"/>
                    <a:gd name="T57" fmla="*/ 40 h 56"/>
                    <a:gd name="T58" fmla="*/ 51 w 52"/>
                    <a:gd name="T59" fmla="*/ 40 h 56"/>
                    <a:gd name="T60" fmla="*/ 50 w 52"/>
                    <a:gd name="T61" fmla="*/ 37 h 56"/>
                    <a:gd name="T62" fmla="*/ 50 w 52"/>
                    <a:gd name="T63" fmla="*/ 36 h 56"/>
                    <a:gd name="T64" fmla="*/ 51 w 52"/>
                    <a:gd name="T65" fmla="*/ 33 h 56"/>
                    <a:gd name="T66" fmla="*/ 51 w 52"/>
                    <a:gd name="T67" fmla="*/ 33 h 56"/>
                    <a:gd name="T68" fmla="*/ 51 w 52"/>
                    <a:gd name="T69" fmla="*/ 30 h 56"/>
                    <a:gd name="T70" fmla="*/ 51 w 52"/>
                    <a:gd name="T71" fmla="*/ 27 h 56"/>
                    <a:gd name="T72" fmla="*/ 47 w 52"/>
                    <a:gd name="T73" fmla="*/ 22 h 56"/>
                    <a:gd name="T74" fmla="*/ 44 w 52"/>
                    <a:gd name="T75" fmla="*/ 19 h 56"/>
                    <a:gd name="T76" fmla="*/ 40 w 52"/>
                    <a:gd name="T77" fmla="*/ 17 h 56"/>
                    <a:gd name="T78" fmla="*/ 31 w 52"/>
                    <a:gd name="T79" fmla="*/ 10 h 56"/>
                    <a:gd name="T80" fmla="*/ 30 w 52"/>
                    <a:gd name="T81" fmla="*/ 9 h 56"/>
                    <a:gd name="T82" fmla="*/ 29 w 52"/>
                    <a:gd name="T83" fmla="*/ 10 h 56"/>
                    <a:gd name="T84" fmla="*/ 27 w 52"/>
                    <a:gd name="T85" fmla="*/ 12 h 56"/>
                    <a:gd name="T86" fmla="*/ 26 w 52"/>
                    <a:gd name="T87" fmla="*/ 12 h 56"/>
                    <a:gd name="T88" fmla="*/ 23 w 52"/>
                    <a:gd name="T89" fmla="*/ 9 h 56"/>
                    <a:gd name="T90" fmla="*/ 20 w 52"/>
                    <a:gd name="T91" fmla="*/ 4 h 56"/>
                    <a:gd name="T92" fmla="*/ 12 w 52"/>
                    <a:gd name="T93" fmla="*/ 1 h 56"/>
                    <a:gd name="T94" fmla="*/ 11 w 52"/>
                    <a:gd name="T95" fmla="*/ 1 h 56"/>
                    <a:gd name="T96" fmla="*/ 10 w 52"/>
                    <a:gd name="T97" fmla="*/ 1 h 56"/>
                    <a:gd name="T98" fmla="*/ 9 w 52"/>
                    <a:gd name="T99" fmla="*/ 1 h 56"/>
                    <a:gd name="T100" fmla="*/ 7 w 52"/>
                    <a:gd name="T101"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 h="56">
                      <a:moveTo>
                        <a:pt x="7" y="4"/>
                      </a:moveTo>
                      <a:cubicBezTo>
                        <a:pt x="7" y="4"/>
                        <a:pt x="7" y="4"/>
                        <a:pt x="7" y="5"/>
                      </a:cubicBezTo>
                      <a:cubicBezTo>
                        <a:pt x="7" y="5"/>
                        <a:pt x="7" y="5"/>
                        <a:pt x="7" y="5"/>
                      </a:cubicBezTo>
                      <a:cubicBezTo>
                        <a:pt x="7" y="8"/>
                        <a:pt x="6" y="10"/>
                        <a:pt x="5" y="13"/>
                      </a:cubicBezTo>
                      <a:cubicBezTo>
                        <a:pt x="4" y="16"/>
                        <a:pt x="3" y="20"/>
                        <a:pt x="3" y="25"/>
                      </a:cubicBezTo>
                      <a:cubicBezTo>
                        <a:pt x="3" y="30"/>
                        <a:pt x="2" y="32"/>
                        <a:pt x="1" y="34"/>
                      </a:cubicBezTo>
                      <a:cubicBezTo>
                        <a:pt x="1" y="35"/>
                        <a:pt x="0" y="37"/>
                        <a:pt x="0" y="40"/>
                      </a:cubicBezTo>
                      <a:cubicBezTo>
                        <a:pt x="0" y="43"/>
                        <a:pt x="1" y="44"/>
                        <a:pt x="1" y="44"/>
                      </a:cubicBezTo>
                      <a:cubicBezTo>
                        <a:pt x="2" y="44"/>
                        <a:pt x="2" y="44"/>
                        <a:pt x="3" y="45"/>
                      </a:cubicBezTo>
                      <a:cubicBezTo>
                        <a:pt x="3" y="45"/>
                        <a:pt x="3" y="45"/>
                        <a:pt x="3" y="46"/>
                      </a:cubicBezTo>
                      <a:cubicBezTo>
                        <a:pt x="3" y="46"/>
                        <a:pt x="3" y="46"/>
                        <a:pt x="3" y="46"/>
                      </a:cubicBezTo>
                      <a:cubicBezTo>
                        <a:pt x="3" y="46"/>
                        <a:pt x="3" y="47"/>
                        <a:pt x="3" y="47"/>
                      </a:cubicBezTo>
                      <a:cubicBezTo>
                        <a:pt x="3" y="47"/>
                        <a:pt x="3" y="48"/>
                        <a:pt x="3" y="48"/>
                      </a:cubicBezTo>
                      <a:cubicBezTo>
                        <a:pt x="3" y="48"/>
                        <a:pt x="3" y="48"/>
                        <a:pt x="3" y="49"/>
                      </a:cubicBezTo>
                      <a:cubicBezTo>
                        <a:pt x="3" y="49"/>
                        <a:pt x="3" y="49"/>
                        <a:pt x="3" y="50"/>
                      </a:cubicBezTo>
                      <a:cubicBezTo>
                        <a:pt x="3" y="50"/>
                        <a:pt x="3" y="50"/>
                        <a:pt x="3" y="50"/>
                      </a:cubicBezTo>
                      <a:cubicBezTo>
                        <a:pt x="3" y="51"/>
                        <a:pt x="4" y="51"/>
                        <a:pt x="4" y="51"/>
                      </a:cubicBezTo>
                      <a:cubicBezTo>
                        <a:pt x="5" y="51"/>
                        <a:pt x="6" y="51"/>
                        <a:pt x="6" y="51"/>
                      </a:cubicBezTo>
                      <a:cubicBezTo>
                        <a:pt x="11" y="51"/>
                        <a:pt x="16" y="53"/>
                        <a:pt x="20" y="55"/>
                      </a:cubicBezTo>
                      <a:cubicBezTo>
                        <a:pt x="22" y="56"/>
                        <a:pt x="22" y="56"/>
                        <a:pt x="23" y="56"/>
                      </a:cubicBezTo>
                      <a:cubicBezTo>
                        <a:pt x="23" y="56"/>
                        <a:pt x="23" y="56"/>
                        <a:pt x="23" y="56"/>
                      </a:cubicBezTo>
                      <a:cubicBezTo>
                        <a:pt x="24" y="55"/>
                        <a:pt x="25" y="54"/>
                        <a:pt x="28" y="55"/>
                      </a:cubicBezTo>
                      <a:cubicBezTo>
                        <a:pt x="30" y="55"/>
                        <a:pt x="32" y="55"/>
                        <a:pt x="35" y="55"/>
                      </a:cubicBezTo>
                      <a:cubicBezTo>
                        <a:pt x="35" y="55"/>
                        <a:pt x="35" y="55"/>
                        <a:pt x="35" y="55"/>
                      </a:cubicBezTo>
                      <a:cubicBezTo>
                        <a:pt x="38" y="55"/>
                        <a:pt x="41" y="55"/>
                        <a:pt x="44" y="53"/>
                      </a:cubicBezTo>
                      <a:cubicBezTo>
                        <a:pt x="47" y="51"/>
                        <a:pt x="48" y="49"/>
                        <a:pt x="50" y="46"/>
                      </a:cubicBezTo>
                      <a:cubicBezTo>
                        <a:pt x="51" y="46"/>
                        <a:pt x="51" y="45"/>
                        <a:pt x="52" y="44"/>
                      </a:cubicBezTo>
                      <a:cubicBezTo>
                        <a:pt x="52" y="44"/>
                        <a:pt x="52" y="44"/>
                        <a:pt x="52" y="44"/>
                      </a:cubicBezTo>
                      <a:cubicBezTo>
                        <a:pt x="51" y="43"/>
                        <a:pt x="51" y="41"/>
                        <a:pt x="51" y="40"/>
                      </a:cubicBezTo>
                      <a:cubicBezTo>
                        <a:pt x="51" y="40"/>
                        <a:pt x="51" y="40"/>
                        <a:pt x="51" y="40"/>
                      </a:cubicBezTo>
                      <a:cubicBezTo>
                        <a:pt x="51" y="39"/>
                        <a:pt x="50" y="38"/>
                        <a:pt x="50" y="37"/>
                      </a:cubicBezTo>
                      <a:cubicBezTo>
                        <a:pt x="50" y="37"/>
                        <a:pt x="50" y="36"/>
                        <a:pt x="50" y="36"/>
                      </a:cubicBezTo>
                      <a:cubicBezTo>
                        <a:pt x="50" y="35"/>
                        <a:pt x="50" y="34"/>
                        <a:pt x="51" y="33"/>
                      </a:cubicBezTo>
                      <a:cubicBezTo>
                        <a:pt x="51" y="33"/>
                        <a:pt x="51" y="33"/>
                        <a:pt x="51" y="33"/>
                      </a:cubicBezTo>
                      <a:cubicBezTo>
                        <a:pt x="51" y="32"/>
                        <a:pt x="51" y="31"/>
                        <a:pt x="51" y="30"/>
                      </a:cubicBezTo>
                      <a:cubicBezTo>
                        <a:pt x="51" y="29"/>
                        <a:pt x="51" y="28"/>
                        <a:pt x="51" y="27"/>
                      </a:cubicBezTo>
                      <a:cubicBezTo>
                        <a:pt x="51" y="25"/>
                        <a:pt x="49" y="23"/>
                        <a:pt x="47" y="22"/>
                      </a:cubicBezTo>
                      <a:cubicBezTo>
                        <a:pt x="46" y="21"/>
                        <a:pt x="45" y="20"/>
                        <a:pt x="44" y="19"/>
                      </a:cubicBezTo>
                      <a:cubicBezTo>
                        <a:pt x="43" y="19"/>
                        <a:pt x="42" y="18"/>
                        <a:pt x="40" y="17"/>
                      </a:cubicBezTo>
                      <a:cubicBezTo>
                        <a:pt x="37" y="15"/>
                        <a:pt x="33" y="13"/>
                        <a:pt x="31" y="10"/>
                      </a:cubicBezTo>
                      <a:cubicBezTo>
                        <a:pt x="31" y="9"/>
                        <a:pt x="30" y="9"/>
                        <a:pt x="30" y="9"/>
                      </a:cubicBezTo>
                      <a:cubicBezTo>
                        <a:pt x="30" y="9"/>
                        <a:pt x="30" y="10"/>
                        <a:pt x="29" y="10"/>
                      </a:cubicBezTo>
                      <a:cubicBezTo>
                        <a:pt x="29" y="11"/>
                        <a:pt x="28" y="12"/>
                        <a:pt x="27" y="12"/>
                      </a:cubicBezTo>
                      <a:cubicBezTo>
                        <a:pt x="26" y="12"/>
                        <a:pt x="26" y="12"/>
                        <a:pt x="26" y="12"/>
                      </a:cubicBezTo>
                      <a:cubicBezTo>
                        <a:pt x="24" y="12"/>
                        <a:pt x="24" y="11"/>
                        <a:pt x="23" y="9"/>
                      </a:cubicBezTo>
                      <a:cubicBezTo>
                        <a:pt x="22" y="8"/>
                        <a:pt x="22" y="6"/>
                        <a:pt x="20" y="4"/>
                      </a:cubicBezTo>
                      <a:cubicBezTo>
                        <a:pt x="17" y="1"/>
                        <a:pt x="15" y="0"/>
                        <a:pt x="12" y="1"/>
                      </a:cubicBezTo>
                      <a:cubicBezTo>
                        <a:pt x="12" y="1"/>
                        <a:pt x="11" y="1"/>
                        <a:pt x="11" y="1"/>
                      </a:cubicBezTo>
                      <a:cubicBezTo>
                        <a:pt x="11" y="1"/>
                        <a:pt x="10" y="1"/>
                        <a:pt x="10" y="1"/>
                      </a:cubicBezTo>
                      <a:cubicBezTo>
                        <a:pt x="10" y="1"/>
                        <a:pt x="9" y="1"/>
                        <a:pt x="9" y="1"/>
                      </a:cubicBezTo>
                      <a:cubicBezTo>
                        <a:pt x="8" y="2"/>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4" name="Freeform 1859">
                  <a:extLst>
                    <a:ext uri="{FF2B5EF4-FFF2-40B4-BE49-F238E27FC236}">
                      <a16:creationId xmlns:a16="http://schemas.microsoft.com/office/drawing/2014/main" id="{A168E34F-3902-4D3F-9D73-516AA348B868}"/>
                    </a:ext>
                  </a:extLst>
                </p:cNvPr>
                <p:cNvSpPr>
                  <a:spLocks/>
                </p:cNvSpPr>
                <p:nvPr/>
              </p:nvSpPr>
              <p:spPr bwMode="auto">
                <a:xfrm>
                  <a:off x="2227" y="2234"/>
                  <a:ext cx="1"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0" y="3"/>
                        <a:pt x="1"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5" name="Freeform 1860">
                  <a:extLst>
                    <a:ext uri="{FF2B5EF4-FFF2-40B4-BE49-F238E27FC236}">
                      <a16:creationId xmlns:a16="http://schemas.microsoft.com/office/drawing/2014/main" id="{935F63C1-418D-45BF-9DD3-D9B96394B14B}"/>
                    </a:ext>
                  </a:extLst>
                </p:cNvPr>
                <p:cNvSpPr>
                  <a:spLocks/>
                </p:cNvSpPr>
                <p:nvPr/>
              </p:nvSpPr>
              <p:spPr bwMode="auto">
                <a:xfrm>
                  <a:off x="2226" y="2231"/>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6" name="Freeform 1861">
                  <a:extLst>
                    <a:ext uri="{FF2B5EF4-FFF2-40B4-BE49-F238E27FC236}">
                      <a16:creationId xmlns:a16="http://schemas.microsoft.com/office/drawing/2014/main" id="{D5EE9D86-BD8B-45E6-BC20-603AFAD37AA5}"/>
                    </a:ext>
                  </a:extLst>
                </p:cNvPr>
                <p:cNvSpPr>
                  <a:spLocks/>
                </p:cNvSpPr>
                <p:nvPr/>
              </p:nvSpPr>
              <p:spPr bwMode="auto">
                <a:xfrm>
                  <a:off x="2206" y="220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7" name="Freeform 1862">
                  <a:extLst>
                    <a:ext uri="{FF2B5EF4-FFF2-40B4-BE49-F238E27FC236}">
                      <a16:creationId xmlns:a16="http://schemas.microsoft.com/office/drawing/2014/main" id="{FCA9B4C4-A58A-480A-9C52-E5DD76225E73}"/>
                    </a:ext>
                  </a:extLst>
                </p:cNvPr>
                <p:cNvSpPr>
                  <a:spLocks/>
                </p:cNvSpPr>
                <p:nvPr/>
              </p:nvSpPr>
              <p:spPr bwMode="auto">
                <a:xfrm>
                  <a:off x="2227" y="2224"/>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8" name="Freeform 1863">
                  <a:extLst>
                    <a:ext uri="{FF2B5EF4-FFF2-40B4-BE49-F238E27FC236}">
                      <a16:creationId xmlns:a16="http://schemas.microsoft.com/office/drawing/2014/main" id="{E6371174-5A54-4276-99D4-2D13B1CC2FCF}"/>
                    </a:ext>
                  </a:extLst>
                </p:cNvPr>
                <p:cNvSpPr>
                  <a:spLocks/>
                </p:cNvSpPr>
                <p:nvPr/>
              </p:nvSpPr>
              <p:spPr bwMode="auto">
                <a:xfrm>
                  <a:off x="2226" y="2227"/>
                  <a:ext cx="1"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0" y="2"/>
                        <a:pt x="0" y="1"/>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9" name="Freeform 1864">
                  <a:extLst>
                    <a:ext uri="{FF2B5EF4-FFF2-40B4-BE49-F238E27FC236}">
                      <a16:creationId xmlns:a16="http://schemas.microsoft.com/office/drawing/2014/main" id="{3B794C14-20BE-49E4-810C-D1AB967B687D}"/>
                    </a:ext>
                  </a:extLst>
                </p:cNvPr>
                <p:cNvSpPr>
                  <a:spLocks/>
                </p:cNvSpPr>
                <p:nvPr/>
              </p:nvSpPr>
              <p:spPr bwMode="auto">
                <a:xfrm>
                  <a:off x="2188" y="21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0" name="Freeform 1865">
                  <a:extLst>
                    <a:ext uri="{FF2B5EF4-FFF2-40B4-BE49-F238E27FC236}">
                      <a16:creationId xmlns:a16="http://schemas.microsoft.com/office/drawing/2014/main" id="{226C586C-E959-4F2E-B929-7B5570AAD06B}"/>
                    </a:ext>
                  </a:extLst>
                </p:cNvPr>
                <p:cNvSpPr>
                  <a:spLocks/>
                </p:cNvSpPr>
                <p:nvPr/>
              </p:nvSpPr>
              <p:spPr bwMode="auto">
                <a:xfrm>
                  <a:off x="2208" y="2205"/>
                  <a:ext cx="8" cy="7"/>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6" y="5"/>
                        <a:pt x="2" y="3"/>
                        <a:pt x="0" y="0"/>
                      </a:cubicBezTo>
                      <a:cubicBezTo>
                        <a:pt x="2" y="3"/>
                        <a:pt x="6" y="5"/>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1" name="Freeform 1866">
                  <a:extLst>
                    <a:ext uri="{FF2B5EF4-FFF2-40B4-BE49-F238E27FC236}">
                      <a16:creationId xmlns:a16="http://schemas.microsoft.com/office/drawing/2014/main" id="{0E6F9C83-6306-441F-B2D3-8B437CE4AC38}"/>
                    </a:ext>
                  </a:extLst>
                </p:cNvPr>
                <p:cNvSpPr>
                  <a:spLocks/>
                </p:cNvSpPr>
                <p:nvPr/>
              </p:nvSpPr>
              <p:spPr bwMode="auto">
                <a:xfrm>
                  <a:off x="2064" y="2481"/>
                  <a:ext cx="0" cy="2"/>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2" name="Freeform 1867">
                  <a:extLst>
                    <a:ext uri="{FF2B5EF4-FFF2-40B4-BE49-F238E27FC236}">
                      <a16:creationId xmlns:a16="http://schemas.microsoft.com/office/drawing/2014/main" id="{F693DDF2-0FA7-4541-9B3D-C1CABE676206}"/>
                    </a:ext>
                  </a:extLst>
                </p:cNvPr>
                <p:cNvSpPr>
                  <a:spLocks/>
                </p:cNvSpPr>
                <p:nvPr/>
              </p:nvSpPr>
              <p:spPr bwMode="auto">
                <a:xfrm>
                  <a:off x="2065" y="2491"/>
                  <a:ext cx="1" cy="2"/>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0" y="2"/>
                      </a:cubicBezTo>
                      <a:cubicBezTo>
                        <a:pt x="0" y="2"/>
                        <a:pt x="1" y="2"/>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3" name="Freeform 1868">
                  <a:extLst>
                    <a:ext uri="{FF2B5EF4-FFF2-40B4-BE49-F238E27FC236}">
                      <a16:creationId xmlns:a16="http://schemas.microsoft.com/office/drawing/2014/main" id="{858BF192-B87D-4290-B0D9-64AD43610A7A}"/>
                    </a:ext>
                  </a:extLst>
                </p:cNvPr>
                <p:cNvSpPr>
                  <a:spLocks/>
                </p:cNvSpPr>
                <p:nvPr/>
              </p:nvSpPr>
              <p:spPr bwMode="auto">
                <a:xfrm>
                  <a:off x="2111" y="2345"/>
                  <a:ext cx="7" cy="5"/>
                </a:xfrm>
                <a:custGeom>
                  <a:avLst/>
                  <a:gdLst>
                    <a:gd name="T0" fmla="*/ 2 w 7"/>
                    <a:gd name="T1" fmla="*/ 5 h 6"/>
                    <a:gd name="T2" fmla="*/ 3 w 7"/>
                    <a:gd name="T3" fmla="*/ 6 h 6"/>
                    <a:gd name="T4" fmla="*/ 7 w 7"/>
                    <a:gd name="T5" fmla="*/ 3 h 6"/>
                    <a:gd name="T6" fmla="*/ 6 w 7"/>
                    <a:gd name="T7" fmla="*/ 1 h 6"/>
                    <a:gd name="T8" fmla="*/ 5 w 7"/>
                    <a:gd name="T9" fmla="*/ 0 h 6"/>
                    <a:gd name="T10" fmla="*/ 3 w 7"/>
                    <a:gd name="T11" fmla="*/ 1 h 6"/>
                    <a:gd name="T12" fmla="*/ 0 w 7"/>
                    <a:gd name="T13" fmla="*/ 3 h 6"/>
                    <a:gd name="T14" fmla="*/ 2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5"/>
                      </a:moveTo>
                      <a:cubicBezTo>
                        <a:pt x="3" y="6"/>
                        <a:pt x="3" y="6"/>
                        <a:pt x="3" y="6"/>
                      </a:cubicBezTo>
                      <a:cubicBezTo>
                        <a:pt x="4" y="6"/>
                        <a:pt x="6" y="5"/>
                        <a:pt x="7" y="3"/>
                      </a:cubicBezTo>
                      <a:cubicBezTo>
                        <a:pt x="7" y="2"/>
                        <a:pt x="7" y="2"/>
                        <a:pt x="6" y="1"/>
                      </a:cubicBezTo>
                      <a:cubicBezTo>
                        <a:pt x="5" y="0"/>
                        <a:pt x="5" y="0"/>
                        <a:pt x="5" y="0"/>
                      </a:cubicBezTo>
                      <a:cubicBezTo>
                        <a:pt x="4" y="0"/>
                        <a:pt x="4" y="1"/>
                        <a:pt x="3" y="1"/>
                      </a:cubicBezTo>
                      <a:cubicBezTo>
                        <a:pt x="2" y="2"/>
                        <a:pt x="2" y="3"/>
                        <a:pt x="0" y="3"/>
                      </a:cubicBezTo>
                      <a:cubicBezTo>
                        <a:pt x="1" y="4"/>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4" name="Freeform 1869">
                  <a:extLst>
                    <a:ext uri="{FF2B5EF4-FFF2-40B4-BE49-F238E27FC236}">
                      <a16:creationId xmlns:a16="http://schemas.microsoft.com/office/drawing/2014/main" id="{F1EA653C-31F2-4E38-92BB-ED915D2A6F40}"/>
                    </a:ext>
                  </a:extLst>
                </p:cNvPr>
                <p:cNvSpPr>
                  <a:spLocks/>
                </p:cNvSpPr>
                <p:nvPr/>
              </p:nvSpPr>
              <p:spPr bwMode="auto">
                <a:xfrm>
                  <a:off x="2064" y="2501"/>
                  <a:ext cx="34" cy="23"/>
                </a:xfrm>
                <a:custGeom>
                  <a:avLst/>
                  <a:gdLst>
                    <a:gd name="T0" fmla="*/ 20 w 35"/>
                    <a:gd name="T1" fmla="*/ 23 h 24"/>
                    <a:gd name="T2" fmla="*/ 22 w 35"/>
                    <a:gd name="T3" fmla="*/ 24 h 24"/>
                    <a:gd name="T4" fmla="*/ 30 w 35"/>
                    <a:gd name="T5" fmla="*/ 21 h 24"/>
                    <a:gd name="T6" fmla="*/ 35 w 35"/>
                    <a:gd name="T7" fmla="*/ 20 h 24"/>
                    <a:gd name="T8" fmla="*/ 30 w 35"/>
                    <a:gd name="T9" fmla="*/ 20 h 24"/>
                    <a:gd name="T10" fmla="*/ 9 w 35"/>
                    <a:gd name="T11" fmla="*/ 7 h 24"/>
                    <a:gd name="T12" fmla="*/ 6 w 35"/>
                    <a:gd name="T13" fmla="*/ 4 h 24"/>
                    <a:gd name="T14" fmla="*/ 3 w 35"/>
                    <a:gd name="T15" fmla="*/ 0 h 24"/>
                    <a:gd name="T16" fmla="*/ 3 w 35"/>
                    <a:gd name="T17" fmla="*/ 0 h 24"/>
                    <a:gd name="T18" fmla="*/ 2 w 35"/>
                    <a:gd name="T19" fmla="*/ 0 h 24"/>
                    <a:gd name="T20" fmla="*/ 1 w 35"/>
                    <a:gd name="T21" fmla="*/ 0 h 24"/>
                    <a:gd name="T22" fmla="*/ 1 w 35"/>
                    <a:gd name="T23" fmla="*/ 1 h 24"/>
                    <a:gd name="T24" fmla="*/ 1 w 35"/>
                    <a:gd name="T25" fmla="*/ 3 h 24"/>
                    <a:gd name="T26" fmla="*/ 1 w 35"/>
                    <a:gd name="T27" fmla="*/ 4 h 24"/>
                    <a:gd name="T28" fmla="*/ 0 w 35"/>
                    <a:gd name="T29" fmla="*/ 6 h 24"/>
                    <a:gd name="T30" fmla="*/ 0 w 35"/>
                    <a:gd name="T31" fmla="*/ 9 h 24"/>
                    <a:gd name="T32" fmla="*/ 0 w 35"/>
                    <a:gd name="T33" fmla="*/ 10 h 24"/>
                    <a:gd name="T34" fmla="*/ 0 w 35"/>
                    <a:gd name="T35" fmla="*/ 11 h 24"/>
                    <a:gd name="T36" fmla="*/ 0 w 35"/>
                    <a:gd name="T37" fmla="*/ 13 h 24"/>
                    <a:gd name="T38" fmla="*/ 0 w 35"/>
                    <a:gd name="T39" fmla="*/ 15 h 24"/>
                    <a:gd name="T40" fmla="*/ 0 w 35"/>
                    <a:gd name="T41" fmla="*/ 16 h 24"/>
                    <a:gd name="T42" fmla="*/ 0 w 35"/>
                    <a:gd name="T43" fmla="*/ 17 h 24"/>
                    <a:gd name="T44" fmla="*/ 0 w 35"/>
                    <a:gd name="T45" fmla="*/ 18 h 24"/>
                    <a:gd name="T46" fmla="*/ 0 w 35"/>
                    <a:gd name="T47" fmla="*/ 19 h 24"/>
                    <a:gd name="T48" fmla="*/ 1 w 35"/>
                    <a:gd name="T49" fmla="*/ 20 h 24"/>
                    <a:gd name="T50" fmla="*/ 1 w 35"/>
                    <a:gd name="T51" fmla="*/ 21 h 24"/>
                    <a:gd name="T52" fmla="*/ 1 w 35"/>
                    <a:gd name="T53" fmla="*/ 22 h 24"/>
                    <a:gd name="T54" fmla="*/ 1 w 35"/>
                    <a:gd name="T55" fmla="*/ 22 h 24"/>
                    <a:gd name="T56" fmla="*/ 3 w 35"/>
                    <a:gd name="T57" fmla="*/ 22 h 24"/>
                    <a:gd name="T58" fmla="*/ 10 w 35"/>
                    <a:gd name="T59" fmla="*/ 22 h 24"/>
                    <a:gd name="T60" fmla="*/ 13 w 35"/>
                    <a:gd name="T61" fmla="*/ 22 h 24"/>
                    <a:gd name="T62" fmla="*/ 14 w 35"/>
                    <a:gd name="T63" fmla="*/ 22 h 24"/>
                    <a:gd name="T64" fmla="*/ 16 w 35"/>
                    <a:gd name="T65" fmla="*/ 22 h 24"/>
                    <a:gd name="T66" fmla="*/ 16 w 35"/>
                    <a:gd name="T67" fmla="*/ 22 h 24"/>
                    <a:gd name="T68" fmla="*/ 18 w 35"/>
                    <a:gd name="T69" fmla="*/ 22 h 24"/>
                    <a:gd name="T70" fmla="*/ 18 w 35"/>
                    <a:gd name="T71" fmla="*/ 23 h 24"/>
                    <a:gd name="T72" fmla="*/ 19 w 35"/>
                    <a:gd name="T73" fmla="*/ 23 h 24"/>
                    <a:gd name="T74" fmla="*/ 20 w 35"/>
                    <a:gd name="T7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24">
                      <a:moveTo>
                        <a:pt x="20" y="23"/>
                      </a:moveTo>
                      <a:cubicBezTo>
                        <a:pt x="21" y="24"/>
                        <a:pt x="21" y="24"/>
                        <a:pt x="22" y="24"/>
                      </a:cubicBezTo>
                      <a:cubicBezTo>
                        <a:pt x="24" y="22"/>
                        <a:pt x="27" y="21"/>
                        <a:pt x="30" y="21"/>
                      </a:cubicBezTo>
                      <a:cubicBezTo>
                        <a:pt x="32" y="21"/>
                        <a:pt x="34" y="21"/>
                        <a:pt x="35" y="20"/>
                      </a:cubicBezTo>
                      <a:cubicBezTo>
                        <a:pt x="34" y="20"/>
                        <a:pt x="32" y="20"/>
                        <a:pt x="30" y="20"/>
                      </a:cubicBezTo>
                      <a:cubicBezTo>
                        <a:pt x="24" y="19"/>
                        <a:pt x="16" y="13"/>
                        <a:pt x="9" y="7"/>
                      </a:cubicBezTo>
                      <a:cubicBezTo>
                        <a:pt x="8" y="6"/>
                        <a:pt x="7" y="5"/>
                        <a:pt x="6" y="4"/>
                      </a:cubicBezTo>
                      <a:cubicBezTo>
                        <a:pt x="4" y="3"/>
                        <a:pt x="4" y="1"/>
                        <a:pt x="3" y="0"/>
                      </a:cubicBezTo>
                      <a:cubicBezTo>
                        <a:pt x="3" y="0"/>
                        <a:pt x="3" y="0"/>
                        <a:pt x="3" y="0"/>
                      </a:cubicBezTo>
                      <a:cubicBezTo>
                        <a:pt x="3" y="0"/>
                        <a:pt x="3" y="0"/>
                        <a:pt x="2" y="0"/>
                      </a:cubicBezTo>
                      <a:cubicBezTo>
                        <a:pt x="2" y="0"/>
                        <a:pt x="1" y="0"/>
                        <a:pt x="1" y="0"/>
                      </a:cubicBezTo>
                      <a:cubicBezTo>
                        <a:pt x="1" y="0"/>
                        <a:pt x="1" y="1"/>
                        <a:pt x="1" y="1"/>
                      </a:cubicBezTo>
                      <a:cubicBezTo>
                        <a:pt x="1" y="2"/>
                        <a:pt x="1" y="2"/>
                        <a:pt x="1" y="3"/>
                      </a:cubicBezTo>
                      <a:cubicBezTo>
                        <a:pt x="1" y="3"/>
                        <a:pt x="1" y="4"/>
                        <a:pt x="1" y="4"/>
                      </a:cubicBezTo>
                      <a:cubicBezTo>
                        <a:pt x="1" y="5"/>
                        <a:pt x="0" y="6"/>
                        <a:pt x="0" y="6"/>
                      </a:cubicBezTo>
                      <a:cubicBezTo>
                        <a:pt x="0" y="7"/>
                        <a:pt x="0" y="8"/>
                        <a:pt x="0" y="9"/>
                      </a:cubicBezTo>
                      <a:cubicBezTo>
                        <a:pt x="0" y="9"/>
                        <a:pt x="0" y="10"/>
                        <a:pt x="0" y="10"/>
                      </a:cubicBezTo>
                      <a:cubicBezTo>
                        <a:pt x="0" y="11"/>
                        <a:pt x="0" y="11"/>
                        <a:pt x="0" y="11"/>
                      </a:cubicBezTo>
                      <a:cubicBezTo>
                        <a:pt x="0" y="12"/>
                        <a:pt x="0" y="13"/>
                        <a:pt x="0" y="13"/>
                      </a:cubicBezTo>
                      <a:cubicBezTo>
                        <a:pt x="0" y="14"/>
                        <a:pt x="0" y="14"/>
                        <a:pt x="0" y="15"/>
                      </a:cubicBezTo>
                      <a:cubicBezTo>
                        <a:pt x="0" y="15"/>
                        <a:pt x="0" y="16"/>
                        <a:pt x="0" y="16"/>
                      </a:cubicBezTo>
                      <a:cubicBezTo>
                        <a:pt x="0" y="16"/>
                        <a:pt x="0" y="17"/>
                        <a:pt x="0" y="17"/>
                      </a:cubicBezTo>
                      <a:cubicBezTo>
                        <a:pt x="0" y="17"/>
                        <a:pt x="0" y="18"/>
                        <a:pt x="0" y="18"/>
                      </a:cubicBezTo>
                      <a:cubicBezTo>
                        <a:pt x="0" y="19"/>
                        <a:pt x="0" y="19"/>
                        <a:pt x="0" y="19"/>
                      </a:cubicBezTo>
                      <a:cubicBezTo>
                        <a:pt x="0" y="20"/>
                        <a:pt x="1" y="20"/>
                        <a:pt x="1" y="20"/>
                      </a:cubicBezTo>
                      <a:cubicBezTo>
                        <a:pt x="1" y="20"/>
                        <a:pt x="1" y="21"/>
                        <a:pt x="1" y="21"/>
                      </a:cubicBezTo>
                      <a:cubicBezTo>
                        <a:pt x="1" y="21"/>
                        <a:pt x="1" y="22"/>
                        <a:pt x="1" y="22"/>
                      </a:cubicBezTo>
                      <a:cubicBezTo>
                        <a:pt x="1" y="22"/>
                        <a:pt x="1" y="22"/>
                        <a:pt x="1" y="22"/>
                      </a:cubicBezTo>
                      <a:cubicBezTo>
                        <a:pt x="1" y="22"/>
                        <a:pt x="2" y="22"/>
                        <a:pt x="3" y="22"/>
                      </a:cubicBezTo>
                      <a:cubicBezTo>
                        <a:pt x="5" y="22"/>
                        <a:pt x="7" y="22"/>
                        <a:pt x="10" y="22"/>
                      </a:cubicBezTo>
                      <a:cubicBezTo>
                        <a:pt x="11" y="22"/>
                        <a:pt x="12" y="22"/>
                        <a:pt x="13" y="22"/>
                      </a:cubicBezTo>
                      <a:cubicBezTo>
                        <a:pt x="13" y="22"/>
                        <a:pt x="14" y="22"/>
                        <a:pt x="14" y="22"/>
                      </a:cubicBezTo>
                      <a:cubicBezTo>
                        <a:pt x="14" y="22"/>
                        <a:pt x="15" y="22"/>
                        <a:pt x="16" y="22"/>
                      </a:cubicBezTo>
                      <a:cubicBezTo>
                        <a:pt x="16" y="22"/>
                        <a:pt x="16" y="22"/>
                        <a:pt x="16" y="22"/>
                      </a:cubicBezTo>
                      <a:cubicBezTo>
                        <a:pt x="17" y="22"/>
                        <a:pt x="17" y="22"/>
                        <a:pt x="18" y="22"/>
                      </a:cubicBezTo>
                      <a:cubicBezTo>
                        <a:pt x="18" y="23"/>
                        <a:pt x="18" y="23"/>
                        <a:pt x="18" y="23"/>
                      </a:cubicBezTo>
                      <a:cubicBezTo>
                        <a:pt x="19" y="23"/>
                        <a:pt x="19" y="23"/>
                        <a:pt x="19" y="23"/>
                      </a:cubicBezTo>
                      <a:cubicBezTo>
                        <a:pt x="19" y="23"/>
                        <a:pt x="20"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5" name="Freeform 1870">
                  <a:extLst>
                    <a:ext uri="{FF2B5EF4-FFF2-40B4-BE49-F238E27FC236}">
                      <a16:creationId xmlns:a16="http://schemas.microsoft.com/office/drawing/2014/main" id="{3C355BE2-DE4F-4059-93B5-BD11C51E1CA1}"/>
                    </a:ext>
                  </a:extLst>
                </p:cNvPr>
                <p:cNvSpPr>
                  <a:spLocks/>
                </p:cNvSpPr>
                <p:nvPr/>
              </p:nvSpPr>
              <p:spPr bwMode="auto">
                <a:xfrm>
                  <a:off x="2012" y="2100"/>
                  <a:ext cx="214" cy="381"/>
                </a:xfrm>
                <a:custGeom>
                  <a:avLst/>
                  <a:gdLst>
                    <a:gd name="T0" fmla="*/ 181 w 223"/>
                    <a:gd name="T1" fmla="*/ 97 h 399"/>
                    <a:gd name="T2" fmla="*/ 216 w 223"/>
                    <a:gd name="T3" fmla="*/ 62 h 399"/>
                    <a:gd name="T4" fmla="*/ 217 w 223"/>
                    <a:gd name="T5" fmla="*/ 43 h 399"/>
                    <a:gd name="T6" fmla="*/ 217 w 223"/>
                    <a:gd name="T7" fmla="*/ 48 h 399"/>
                    <a:gd name="T8" fmla="*/ 215 w 223"/>
                    <a:gd name="T9" fmla="*/ 54 h 399"/>
                    <a:gd name="T10" fmla="*/ 213 w 223"/>
                    <a:gd name="T11" fmla="*/ 59 h 399"/>
                    <a:gd name="T12" fmla="*/ 209 w 223"/>
                    <a:gd name="T13" fmla="*/ 61 h 399"/>
                    <a:gd name="T14" fmla="*/ 193 w 223"/>
                    <a:gd name="T15" fmla="*/ 68 h 399"/>
                    <a:gd name="T16" fmla="*/ 178 w 223"/>
                    <a:gd name="T17" fmla="*/ 66 h 399"/>
                    <a:gd name="T18" fmla="*/ 171 w 223"/>
                    <a:gd name="T19" fmla="*/ 55 h 399"/>
                    <a:gd name="T20" fmla="*/ 157 w 223"/>
                    <a:gd name="T21" fmla="*/ 28 h 399"/>
                    <a:gd name="T22" fmla="*/ 133 w 223"/>
                    <a:gd name="T23" fmla="*/ 15 h 399"/>
                    <a:gd name="T24" fmla="*/ 127 w 223"/>
                    <a:gd name="T25" fmla="*/ 10 h 399"/>
                    <a:gd name="T26" fmla="*/ 122 w 223"/>
                    <a:gd name="T27" fmla="*/ 4 h 399"/>
                    <a:gd name="T28" fmla="*/ 118 w 223"/>
                    <a:gd name="T29" fmla="*/ 1 h 399"/>
                    <a:gd name="T30" fmla="*/ 109 w 223"/>
                    <a:gd name="T31" fmla="*/ 3 h 399"/>
                    <a:gd name="T32" fmla="*/ 85 w 223"/>
                    <a:gd name="T33" fmla="*/ 0 h 399"/>
                    <a:gd name="T34" fmla="*/ 77 w 223"/>
                    <a:gd name="T35" fmla="*/ 5 h 399"/>
                    <a:gd name="T36" fmla="*/ 73 w 223"/>
                    <a:gd name="T37" fmla="*/ 12 h 399"/>
                    <a:gd name="T38" fmla="*/ 72 w 223"/>
                    <a:gd name="T39" fmla="*/ 17 h 399"/>
                    <a:gd name="T40" fmla="*/ 71 w 223"/>
                    <a:gd name="T41" fmla="*/ 20 h 399"/>
                    <a:gd name="T42" fmla="*/ 57 w 223"/>
                    <a:gd name="T43" fmla="*/ 40 h 399"/>
                    <a:gd name="T44" fmla="*/ 58 w 223"/>
                    <a:gd name="T45" fmla="*/ 60 h 399"/>
                    <a:gd name="T46" fmla="*/ 40 w 223"/>
                    <a:gd name="T47" fmla="*/ 88 h 399"/>
                    <a:gd name="T48" fmla="*/ 37 w 223"/>
                    <a:gd name="T49" fmla="*/ 107 h 399"/>
                    <a:gd name="T50" fmla="*/ 42 w 223"/>
                    <a:gd name="T51" fmla="*/ 144 h 399"/>
                    <a:gd name="T52" fmla="*/ 35 w 223"/>
                    <a:gd name="T53" fmla="*/ 168 h 399"/>
                    <a:gd name="T54" fmla="*/ 27 w 223"/>
                    <a:gd name="T55" fmla="*/ 201 h 399"/>
                    <a:gd name="T56" fmla="*/ 24 w 223"/>
                    <a:gd name="T57" fmla="*/ 215 h 399"/>
                    <a:gd name="T58" fmla="*/ 18 w 223"/>
                    <a:gd name="T59" fmla="*/ 238 h 399"/>
                    <a:gd name="T60" fmla="*/ 18 w 223"/>
                    <a:gd name="T61" fmla="*/ 274 h 399"/>
                    <a:gd name="T62" fmla="*/ 27 w 223"/>
                    <a:gd name="T63" fmla="*/ 289 h 399"/>
                    <a:gd name="T64" fmla="*/ 21 w 223"/>
                    <a:gd name="T65" fmla="*/ 303 h 399"/>
                    <a:gd name="T66" fmla="*/ 19 w 223"/>
                    <a:gd name="T67" fmla="*/ 320 h 399"/>
                    <a:gd name="T68" fmla="*/ 12 w 223"/>
                    <a:gd name="T69" fmla="*/ 337 h 399"/>
                    <a:gd name="T70" fmla="*/ 1 w 223"/>
                    <a:gd name="T71" fmla="*/ 360 h 399"/>
                    <a:gd name="T72" fmla="*/ 14 w 223"/>
                    <a:gd name="T73" fmla="*/ 376 h 399"/>
                    <a:gd name="T74" fmla="*/ 19 w 223"/>
                    <a:gd name="T75" fmla="*/ 395 h 399"/>
                    <a:gd name="T76" fmla="*/ 45 w 223"/>
                    <a:gd name="T77" fmla="*/ 397 h 399"/>
                    <a:gd name="T78" fmla="*/ 51 w 223"/>
                    <a:gd name="T79" fmla="*/ 397 h 399"/>
                    <a:gd name="T80" fmla="*/ 49 w 223"/>
                    <a:gd name="T81" fmla="*/ 370 h 399"/>
                    <a:gd name="T82" fmla="*/ 77 w 223"/>
                    <a:gd name="T83" fmla="*/ 340 h 399"/>
                    <a:gd name="T84" fmla="*/ 74 w 223"/>
                    <a:gd name="T85" fmla="*/ 324 h 399"/>
                    <a:gd name="T86" fmla="*/ 88 w 223"/>
                    <a:gd name="T87" fmla="*/ 286 h 399"/>
                    <a:gd name="T88" fmla="*/ 99 w 223"/>
                    <a:gd name="T89" fmla="*/ 258 h 399"/>
                    <a:gd name="T90" fmla="*/ 93 w 223"/>
                    <a:gd name="T91" fmla="*/ 234 h 399"/>
                    <a:gd name="T92" fmla="*/ 123 w 223"/>
                    <a:gd name="T93" fmla="*/ 232 h 399"/>
                    <a:gd name="T94" fmla="*/ 124 w 223"/>
                    <a:gd name="T95" fmla="*/ 210 h 399"/>
                    <a:gd name="T96" fmla="*/ 185 w 223"/>
                    <a:gd name="T97" fmla="*/ 187 h 399"/>
                    <a:gd name="T98" fmla="*/ 182 w 223"/>
                    <a:gd name="T99" fmla="*/ 165 h 399"/>
                    <a:gd name="T100" fmla="*/ 172 w 223"/>
                    <a:gd name="T101" fmla="*/ 148 h 399"/>
                    <a:gd name="T102" fmla="*/ 174 w 223"/>
                    <a:gd name="T103" fmla="*/ 112 h 399"/>
                    <a:gd name="T104" fmla="*/ 177 w 223"/>
                    <a:gd name="T105" fmla="*/ 1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99">
                      <a:moveTo>
                        <a:pt x="177" y="101"/>
                      </a:moveTo>
                      <a:cubicBezTo>
                        <a:pt x="179" y="98"/>
                        <a:pt x="179" y="98"/>
                        <a:pt x="179" y="98"/>
                      </a:cubicBezTo>
                      <a:cubicBezTo>
                        <a:pt x="180" y="98"/>
                        <a:pt x="180" y="97"/>
                        <a:pt x="180" y="97"/>
                      </a:cubicBezTo>
                      <a:cubicBezTo>
                        <a:pt x="181" y="97"/>
                        <a:pt x="181" y="97"/>
                        <a:pt x="181" y="97"/>
                      </a:cubicBezTo>
                      <a:cubicBezTo>
                        <a:pt x="181" y="97"/>
                        <a:pt x="181" y="97"/>
                        <a:pt x="181" y="97"/>
                      </a:cubicBezTo>
                      <a:cubicBezTo>
                        <a:pt x="181" y="96"/>
                        <a:pt x="182" y="96"/>
                        <a:pt x="182" y="95"/>
                      </a:cubicBezTo>
                      <a:cubicBezTo>
                        <a:pt x="185" y="92"/>
                        <a:pt x="188" y="89"/>
                        <a:pt x="190" y="86"/>
                      </a:cubicBezTo>
                      <a:cubicBezTo>
                        <a:pt x="194" y="79"/>
                        <a:pt x="202" y="71"/>
                        <a:pt x="208" y="67"/>
                      </a:cubicBezTo>
                      <a:cubicBezTo>
                        <a:pt x="208" y="66"/>
                        <a:pt x="209" y="65"/>
                        <a:pt x="210" y="65"/>
                      </a:cubicBezTo>
                      <a:cubicBezTo>
                        <a:pt x="212" y="64"/>
                        <a:pt x="214" y="63"/>
                        <a:pt x="216" y="62"/>
                      </a:cubicBezTo>
                      <a:cubicBezTo>
                        <a:pt x="218" y="61"/>
                        <a:pt x="222" y="59"/>
                        <a:pt x="223" y="58"/>
                      </a:cubicBezTo>
                      <a:cubicBezTo>
                        <a:pt x="223" y="57"/>
                        <a:pt x="223" y="46"/>
                        <a:pt x="221" y="44"/>
                      </a:cubicBezTo>
                      <a:cubicBezTo>
                        <a:pt x="221" y="44"/>
                        <a:pt x="220" y="43"/>
                        <a:pt x="218" y="43"/>
                      </a:cubicBezTo>
                      <a:cubicBezTo>
                        <a:pt x="218" y="43"/>
                        <a:pt x="218" y="43"/>
                        <a:pt x="217" y="43"/>
                      </a:cubicBezTo>
                      <a:cubicBezTo>
                        <a:pt x="217" y="43"/>
                        <a:pt x="217" y="43"/>
                        <a:pt x="217" y="43"/>
                      </a:cubicBezTo>
                      <a:cubicBezTo>
                        <a:pt x="217" y="44"/>
                        <a:pt x="217" y="44"/>
                        <a:pt x="217" y="44"/>
                      </a:cubicBezTo>
                      <a:cubicBezTo>
                        <a:pt x="217" y="44"/>
                        <a:pt x="217" y="44"/>
                        <a:pt x="217" y="45"/>
                      </a:cubicBezTo>
                      <a:cubicBezTo>
                        <a:pt x="217" y="45"/>
                        <a:pt x="217" y="46"/>
                        <a:pt x="217" y="46"/>
                      </a:cubicBezTo>
                      <a:cubicBezTo>
                        <a:pt x="217" y="46"/>
                        <a:pt x="217" y="47"/>
                        <a:pt x="217" y="47"/>
                      </a:cubicBezTo>
                      <a:cubicBezTo>
                        <a:pt x="217" y="47"/>
                        <a:pt x="217" y="48"/>
                        <a:pt x="217" y="48"/>
                      </a:cubicBezTo>
                      <a:cubicBezTo>
                        <a:pt x="217" y="49"/>
                        <a:pt x="217" y="49"/>
                        <a:pt x="217" y="49"/>
                      </a:cubicBezTo>
                      <a:cubicBezTo>
                        <a:pt x="217" y="50"/>
                        <a:pt x="216" y="50"/>
                        <a:pt x="216" y="51"/>
                      </a:cubicBezTo>
                      <a:cubicBezTo>
                        <a:pt x="216" y="51"/>
                        <a:pt x="216" y="51"/>
                        <a:pt x="216" y="52"/>
                      </a:cubicBezTo>
                      <a:cubicBezTo>
                        <a:pt x="216" y="52"/>
                        <a:pt x="216" y="52"/>
                        <a:pt x="216" y="53"/>
                      </a:cubicBezTo>
                      <a:cubicBezTo>
                        <a:pt x="216" y="53"/>
                        <a:pt x="216" y="54"/>
                        <a:pt x="215" y="54"/>
                      </a:cubicBezTo>
                      <a:cubicBezTo>
                        <a:pt x="215" y="54"/>
                        <a:pt x="215" y="55"/>
                        <a:pt x="215" y="55"/>
                      </a:cubicBezTo>
                      <a:cubicBezTo>
                        <a:pt x="215" y="56"/>
                        <a:pt x="215" y="56"/>
                        <a:pt x="215" y="56"/>
                      </a:cubicBezTo>
                      <a:cubicBezTo>
                        <a:pt x="214" y="57"/>
                        <a:pt x="214" y="57"/>
                        <a:pt x="214" y="57"/>
                      </a:cubicBezTo>
                      <a:cubicBezTo>
                        <a:pt x="214" y="58"/>
                        <a:pt x="214" y="58"/>
                        <a:pt x="214" y="58"/>
                      </a:cubicBezTo>
                      <a:cubicBezTo>
                        <a:pt x="213" y="58"/>
                        <a:pt x="213" y="59"/>
                        <a:pt x="213" y="59"/>
                      </a:cubicBezTo>
                      <a:cubicBezTo>
                        <a:pt x="213" y="59"/>
                        <a:pt x="213" y="59"/>
                        <a:pt x="213" y="59"/>
                      </a:cubicBezTo>
                      <a:cubicBezTo>
                        <a:pt x="212" y="61"/>
                        <a:pt x="211" y="61"/>
                        <a:pt x="209" y="61"/>
                      </a:cubicBezTo>
                      <a:cubicBezTo>
                        <a:pt x="209" y="61"/>
                        <a:pt x="209" y="61"/>
                        <a:pt x="209" y="61"/>
                      </a:cubicBezTo>
                      <a:cubicBezTo>
                        <a:pt x="209" y="61"/>
                        <a:pt x="209" y="61"/>
                        <a:pt x="209" y="61"/>
                      </a:cubicBezTo>
                      <a:cubicBezTo>
                        <a:pt x="209" y="61"/>
                        <a:pt x="209" y="61"/>
                        <a:pt x="209" y="61"/>
                      </a:cubicBezTo>
                      <a:cubicBezTo>
                        <a:pt x="208" y="61"/>
                        <a:pt x="207" y="62"/>
                        <a:pt x="206" y="63"/>
                      </a:cubicBezTo>
                      <a:cubicBezTo>
                        <a:pt x="204" y="65"/>
                        <a:pt x="202" y="66"/>
                        <a:pt x="200" y="66"/>
                      </a:cubicBezTo>
                      <a:cubicBezTo>
                        <a:pt x="200" y="66"/>
                        <a:pt x="200" y="66"/>
                        <a:pt x="200" y="66"/>
                      </a:cubicBezTo>
                      <a:cubicBezTo>
                        <a:pt x="199" y="66"/>
                        <a:pt x="198" y="66"/>
                        <a:pt x="198" y="66"/>
                      </a:cubicBezTo>
                      <a:cubicBezTo>
                        <a:pt x="196" y="67"/>
                        <a:pt x="194" y="68"/>
                        <a:pt x="193" y="68"/>
                      </a:cubicBezTo>
                      <a:cubicBezTo>
                        <a:pt x="192" y="68"/>
                        <a:pt x="191" y="68"/>
                        <a:pt x="191" y="68"/>
                      </a:cubicBezTo>
                      <a:cubicBezTo>
                        <a:pt x="190" y="68"/>
                        <a:pt x="190" y="68"/>
                        <a:pt x="190" y="67"/>
                      </a:cubicBezTo>
                      <a:cubicBezTo>
                        <a:pt x="189" y="67"/>
                        <a:pt x="187" y="67"/>
                        <a:pt x="185" y="67"/>
                      </a:cubicBezTo>
                      <a:cubicBezTo>
                        <a:pt x="182" y="67"/>
                        <a:pt x="180" y="67"/>
                        <a:pt x="179" y="66"/>
                      </a:cubicBezTo>
                      <a:cubicBezTo>
                        <a:pt x="179" y="66"/>
                        <a:pt x="178" y="66"/>
                        <a:pt x="178" y="66"/>
                      </a:cubicBezTo>
                      <a:cubicBezTo>
                        <a:pt x="177" y="66"/>
                        <a:pt x="175" y="66"/>
                        <a:pt x="174" y="66"/>
                      </a:cubicBezTo>
                      <a:cubicBezTo>
                        <a:pt x="172" y="65"/>
                        <a:pt x="169" y="65"/>
                        <a:pt x="168" y="64"/>
                      </a:cubicBezTo>
                      <a:cubicBezTo>
                        <a:pt x="168" y="64"/>
                        <a:pt x="167" y="63"/>
                        <a:pt x="167" y="62"/>
                      </a:cubicBezTo>
                      <a:cubicBezTo>
                        <a:pt x="167" y="60"/>
                        <a:pt x="169" y="60"/>
                        <a:pt x="169" y="59"/>
                      </a:cubicBezTo>
                      <a:cubicBezTo>
                        <a:pt x="170" y="58"/>
                        <a:pt x="171" y="58"/>
                        <a:pt x="171" y="55"/>
                      </a:cubicBezTo>
                      <a:cubicBezTo>
                        <a:pt x="171" y="51"/>
                        <a:pt x="175" y="47"/>
                        <a:pt x="177" y="44"/>
                      </a:cubicBezTo>
                      <a:cubicBezTo>
                        <a:pt x="178" y="42"/>
                        <a:pt x="179" y="41"/>
                        <a:pt x="180" y="40"/>
                      </a:cubicBezTo>
                      <a:cubicBezTo>
                        <a:pt x="179" y="39"/>
                        <a:pt x="174" y="38"/>
                        <a:pt x="171" y="37"/>
                      </a:cubicBezTo>
                      <a:cubicBezTo>
                        <a:pt x="165" y="34"/>
                        <a:pt x="161" y="32"/>
                        <a:pt x="159" y="30"/>
                      </a:cubicBezTo>
                      <a:cubicBezTo>
                        <a:pt x="159" y="29"/>
                        <a:pt x="158" y="28"/>
                        <a:pt x="157" y="28"/>
                      </a:cubicBezTo>
                      <a:cubicBezTo>
                        <a:pt x="155" y="26"/>
                        <a:pt x="152" y="25"/>
                        <a:pt x="148" y="25"/>
                      </a:cubicBezTo>
                      <a:cubicBezTo>
                        <a:pt x="145" y="24"/>
                        <a:pt x="143" y="23"/>
                        <a:pt x="141" y="22"/>
                      </a:cubicBezTo>
                      <a:cubicBezTo>
                        <a:pt x="140" y="21"/>
                        <a:pt x="140" y="21"/>
                        <a:pt x="139" y="20"/>
                      </a:cubicBezTo>
                      <a:cubicBezTo>
                        <a:pt x="138" y="19"/>
                        <a:pt x="137" y="18"/>
                        <a:pt x="135" y="17"/>
                      </a:cubicBezTo>
                      <a:cubicBezTo>
                        <a:pt x="134" y="16"/>
                        <a:pt x="133" y="16"/>
                        <a:pt x="133" y="15"/>
                      </a:cubicBezTo>
                      <a:cubicBezTo>
                        <a:pt x="132" y="15"/>
                        <a:pt x="132" y="15"/>
                        <a:pt x="132" y="14"/>
                      </a:cubicBezTo>
                      <a:cubicBezTo>
                        <a:pt x="131" y="14"/>
                        <a:pt x="131" y="14"/>
                        <a:pt x="130" y="13"/>
                      </a:cubicBezTo>
                      <a:cubicBezTo>
                        <a:pt x="130" y="13"/>
                        <a:pt x="130" y="13"/>
                        <a:pt x="129" y="12"/>
                      </a:cubicBezTo>
                      <a:cubicBezTo>
                        <a:pt x="129" y="12"/>
                        <a:pt x="129" y="12"/>
                        <a:pt x="128" y="11"/>
                      </a:cubicBezTo>
                      <a:cubicBezTo>
                        <a:pt x="128" y="11"/>
                        <a:pt x="127" y="11"/>
                        <a:pt x="127" y="10"/>
                      </a:cubicBezTo>
                      <a:cubicBezTo>
                        <a:pt x="127" y="10"/>
                        <a:pt x="126" y="9"/>
                        <a:pt x="126" y="9"/>
                      </a:cubicBezTo>
                      <a:cubicBezTo>
                        <a:pt x="126" y="9"/>
                        <a:pt x="125" y="8"/>
                        <a:pt x="125" y="8"/>
                      </a:cubicBezTo>
                      <a:cubicBezTo>
                        <a:pt x="124" y="7"/>
                        <a:pt x="124" y="7"/>
                        <a:pt x="124" y="7"/>
                      </a:cubicBezTo>
                      <a:cubicBezTo>
                        <a:pt x="123" y="6"/>
                        <a:pt x="123" y="6"/>
                        <a:pt x="123" y="6"/>
                      </a:cubicBezTo>
                      <a:cubicBezTo>
                        <a:pt x="122" y="5"/>
                        <a:pt x="122" y="5"/>
                        <a:pt x="122" y="4"/>
                      </a:cubicBezTo>
                      <a:cubicBezTo>
                        <a:pt x="121" y="4"/>
                        <a:pt x="121" y="4"/>
                        <a:pt x="121" y="3"/>
                      </a:cubicBezTo>
                      <a:cubicBezTo>
                        <a:pt x="121" y="3"/>
                        <a:pt x="120" y="3"/>
                        <a:pt x="120" y="2"/>
                      </a:cubicBezTo>
                      <a:cubicBezTo>
                        <a:pt x="120" y="2"/>
                        <a:pt x="120" y="2"/>
                        <a:pt x="119" y="1"/>
                      </a:cubicBezTo>
                      <a:cubicBezTo>
                        <a:pt x="119" y="1"/>
                        <a:pt x="119" y="1"/>
                        <a:pt x="119" y="1"/>
                      </a:cubicBezTo>
                      <a:cubicBezTo>
                        <a:pt x="119" y="1"/>
                        <a:pt x="119" y="1"/>
                        <a:pt x="118" y="1"/>
                      </a:cubicBezTo>
                      <a:cubicBezTo>
                        <a:pt x="116" y="0"/>
                        <a:pt x="114" y="0"/>
                        <a:pt x="112" y="0"/>
                      </a:cubicBezTo>
                      <a:cubicBezTo>
                        <a:pt x="111" y="0"/>
                        <a:pt x="111" y="0"/>
                        <a:pt x="110" y="0"/>
                      </a:cubicBezTo>
                      <a:cubicBezTo>
                        <a:pt x="110" y="0"/>
                        <a:pt x="110" y="0"/>
                        <a:pt x="110" y="0"/>
                      </a:cubicBezTo>
                      <a:cubicBezTo>
                        <a:pt x="110" y="1"/>
                        <a:pt x="110" y="1"/>
                        <a:pt x="110" y="2"/>
                      </a:cubicBezTo>
                      <a:cubicBezTo>
                        <a:pt x="109" y="2"/>
                        <a:pt x="109" y="3"/>
                        <a:pt x="109" y="3"/>
                      </a:cubicBezTo>
                      <a:cubicBezTo>
                        <a:pt x="108" y="6"/>
                        <a:pt x="106" y="9"/>
                        <a:pt x="104" y="9"/>
                      </a:cubicBezTo>
                      <a:cubicBezTo>
                        <a:pt x="103" y="9"/>
                        <a:pt x="102" y="8"/>
                        <a:pt x="101" y="6"/>
                      </a:cubicBezTo>
                      <a:cubicBezTo>
                        <a:pt x="99" y="4"/>
                        <a:pt x="96" y="3"/>
                        <a:pt x="91" y="2"/>
                      </a:cubicBezTo>
                      <a:cubicBezTo>
                        <a:pt x="89" y="2"/>
                        <a:pt x="89" y="2"/>
                        <a:pt x="89" y="2"/>
                      </a:cubicBezTo>
                      <a:cubicBezTo>
                        <a:pt x="87" y="2"/>
                        <a:pt x="86" y="1"/>
                        <a:pt x="85" y="0"/>
                      </a:cubicBezTo>
                      <a:cubicBezTo>
                        <a:pt x="84" y="0"/>
                        <a:pt x="84" y="0"/>
                        <a:pt x="84" y="0"/>
                      </a:cubicBezTo>
                      <a:cubicBezTo>
                        <a:pt x="84" y="0"/>
                        <a:pt x="83" y="0"/>
                        <a:pt x="81" y="2"/>
                      </a:cubicBezTo>
                      <a:cubicBezTo>
                        <a:pt x="80" y="3"/>
                        <a:pt x="80" y="3"/>
                        <a:pt x="79" y="4"/>
                      </a:cubicBezTo>
                      <a:cubicBezTo>
                        <a:pt x="79" y="4"/>
                        <a:pt x="78" y="5"/>
                        <a:pt x="77" y="5"/>
                      </a:cubicBezTo>
                      <a:cubicBezTo>
                        <a:pt x="77" y="5"/>
                        <a:pt x="77" y="5"/>
                        <a:pt x="77" y="5"/>
                      </a:cubicBezTo>
                      <a:cubicBezTo>
                        <a:pt x="76" y="7"/>
                        <a:pt x="74" y="8"/>
                        <a:pt x="73" y="9"/>
                      </a:cubicBezTo>
                      <a:cubicBezTo>
                        <a:pt x="73" y="9"/>
                        <a:pt x="73" y="9"/>
                        <a:pt x="73" y="9"/>
                      </a:cubicBezTo>
                      <a:cubicBezTo>
                        <a:pt x="73" y="9"/>
                        <a:pt x="73" y="9"/>
                        <a:pt x="73" y="10"/>
                      </a:cubicBezTo>
                      <a:cubicBezTo>
                        <a:pt x="73" y="10"/>
                        <a:pt x="73" y="10"/>
                        <a:pt x="73" y="11"/>
                      </a:cubicBezTo>
                      <a:cubicBezTo>
                        <a:pt x="73" y="11"/>
                        <a:pt x="73" y="11"/>
                        <a:pt x="73" y="12"/>
                      </a:cubicBezTo>
                      <a:cubicBezTo>
                        <a:pt x="73" y="12"/>
                        <a:pt x="73" y="12"/>
                        <a:pt x="73" y="13"/>
                      </a:cubicBezTo>
                      <a:cubicBezTo>
                        <a:pt x="73" y="13"/>
                        <a:pt x="73" y="13"/>
                        <a:pt x="73" y="14"/>
                      </a:cubicBezTo>
                      <a:cubicBezTo>
                        <a:pt x="72" y="14"/>
                        <a:pt x="72" y="14"/>
                        <a:pt x="72" y="15"/>
                      </a:cubicBezTo>
                      <a:cubicBezTo>
                        <a:pt x="72" y="15"/>
                        <a:pt x="72" y="15"/>
                        <a:pt x="72" y="15"/>
                      </a:cubicBezTo>
                      <a:cubicBezTo>
                        <a:pt x="72" y="16"/>
                        <a:pt x="72" y="16"/>
                        <a:pt x="72" y="17"/>
                      </a:cubicBezTo>
                      <a:cubicBezTo>
                        <a:pt x="72" y="17"/>
                        <a:pt x="72" y="17"/>
                        <a:pt x="72" y="17"/>
                      </a:cubicBezTo>
                      <a:cubicBezTo>
                        <a:pt x="72" y="18"/>
                        <a:pt x="72" y="18"/>
                        <a:pt x="72" y="18"/>
                      </a:cubicBezTo>
                      <a:cubicBezTo>
                        <a:pt x="72" y="19"/>
                        <a:pt x="72" y="19"/>
                        <a:pt x="72" y="19"/>
                      </a:cubicBezTo>
                      <a:cubicBezTo>
                        <a:pt x="71" y="19"/>
                        <a:pt x="71" y="20"/>
                        <a:pt x="71" y="20"/>
                      </a:cubicBezTo>
                      <a:cubicBezTo>
                        <a:pt x="71" y="20"/>
                        <a:pt x="71" y="20"/>
                        <a:pt x="71" y="20"/>
                      </a:cubicBezTo>
                      <a:cubicBezTo>
                        <a:pt x="71" y="21"/>
                        <a:pt x="71" y="21"/>
                        <a:pt x="71" y="22"/>
                      </a:cubicBezTo>
                      <a:cubicBezTo>
                        <a:pt x="70" y="23"/>
                        <a:pt x="68" y="24"/>
                        <a:pt x="64" y="27"/>
                      </a:cubicBezTo>
                      <a:cubicBezTo>
                        <a:pt x="62" y="28"/>
                        <a:pt x="58" y="30"/>
                        <a:pt x="58" y="31"/>
                      </a:cubicBezTo>
                      <a:cubicBezTo>
                        <a:pt x="58" y="32"/>
                        <a:pt x="58" y="33"/>
                        <a:pt x="58" y="34"/>
                      </a:cubicBezTo>
                      <a:cubicBezTo>
                        <a:pt x="58" y="36"/>
                        <a:pt x="59" y="38"/>
                        <a:pt x="57" y="40"/>
                      </a:cubicBezTo>
                      <a:cubicBezTo>
                        <a:pt x="57" y="41"/>
                        <a:pt x="58" y="42"/>
                        <a:pt x="58" y="43"/>
                      </a:cubicBezTo>
                      <a:cubicBezTo>
                        <a:pt x="58" y="44"/>
                        <a:pt x="59" y="45"/>
                        <a:pt x="59" y="46"/>
                      </a:cubicBezTo>
                      <a:cubicBezTo>
                        <a:pt x="60" y="48"/>
                        <a:pt x="60" y="51"/>
                        <a:pt x="57" y="53"/>
                      </a:cubicBezTo>
                      <a:cubicBezTo>
                        <a:pt x="57" y="53"/>
                        <a:pt x="58" y="54"/>
                        <a:pt x="58" y="54"/>
                      </a:cubicBezTo>
                      <a:cubicBezTo>
                        <a:pt x="59" y="55"/>
                        <a:pt x="60" y="58"/>
                        <a:pt x="58" y="60"/>
                      </a:cubicBezTo>
                      <a:cubicBezTo>
                        <a:pt x="57" y="61"/>
                        <a:pt x="56" y="62"/>
                        <a:pt x="55" y="62"/>
                      </a:cubicBezTo>
                      <a:cubicBezTo>
                        <a:pt x="54" y="63"/>
                        <a:pt x="52" y="63"/>
                        <a:pt x="52" y="64"/>
                      </a:cubicBezTo>
                      <a:cubicBezTo>
                        <a:pt x="52" y="67"/>
                        <a:pt x="51" y="73"/>
                        <a:pt x="47" y="75"/>
                      </a:cubicBezTo>
                      <a:cubicBezTo>
                        <a:pt x="45" y="76"/>
                        <a:pt x="43" y="80"/>
                        <a:pt x="43" y="84"/>
                      </a:cubicBezTo>
                      <a:cubicBezTo>
                        <a:pt x="43" y="86"/>
                        <a:pt x="41" y="87"/>
                        <a:pt x="40" y="88"/>
                      </a:cubicBezTo>
                      <a:cubicBezTo>
                        <a:pt x="40" y="88"/>
                        <a:pt x="40" y="88"/>
                        <a:pt x="40" y="88"/>
                      </a:cubicBezTo>
                      <a:cubicBezTo>
                        <a:pt x="40" y="88"/>
                        <a:pt x="40" y="88"/>
                        <a:pt x="40" y="89"/>
                      </a:cubicBezTo>
                      <a:cubicBezTo>
                        <a:pt x="42" y="93"/>
                        <a:pt x="43" y="98"/>
                        <a:pt x="42" y="101"/>
                      </a:cubicBezTo>
                      <a:cubicBezTo>
                        <a:pt x="41" y="102"/>
                        <a:pt x="40" y="103"/>
                        <a:pt x="39" y="103"/>
                      </a:cubicBezTo>
                      <a:cubicBezTo>
                        <a:pt x="38" y="103"/>
                        <a:pt x="37" y="106"/>
                        <a:pt x="37" y="107"/>
                      </a:cubicBezTo>
                      <a:cubicBezTo>
                        <a:pt x="37" y="109"/>
                        <a:pt x="36" y="111"/>
                        <a:pt x="34" y="112"/>
                      </a:cubicBezTo>
                      <a:cubicBezTo>
                        <a:pt x="34" y="113"/>
                        <a:pt x="33" y="118"/>
                        <a:pt x="35" y="121"/>
                      </a:cubicBezTo>
                      <a:cubicBezTo>
                        <a:pt x="39" y="126"/>
                        <a:pt x="39" y="130"/>
                        <a:pt x="39" y="133"/>
                      </a:cubicBezTo>
                      <a:cubicBezTo>
                        <a:pt x="39" y="134"/>
                        <a:pt x="40" y="135"/>
                        <a:pt x="41" y="136"/>
                      </a:cubicBezTo>
                      <a:cubicBezTo>
                        <a:pt x="42" y="138"/>
                        <a:pt x="43" y="141"/>
                        <a:pt x="42" y="144"/>
                      </a:cubicBezTo>
                      <a:cubicBezTo>
                        <a:pt x="42" y="145"/>
                        <a:pt x="41" y="146"/>
                        <a:pt x="41" y="148"/>
                      </a:cubicBezTo>
                      <a:cubicBezTo>
                        <a:pt x="41" y="150"/>
                        <a:pt x="40" y="153"/>
                        <a:pt x="38" y="154"/>
                      </a:cubicBezTo>
                      <a:cubicBezTo>
                        <a:pt x="38" y="154"/>
                        <a:pt x="38" y="156"/>
                        <a:pt x="38" y="157"/>
                      </a:cubicBezTo>
                      <a:cubicBezTo>
                        <a:pt x="37" y="159"/>
                        <a:pt x="37" y="161"/>
                        <a:pt x="35" y="162"/>
                      </a:cubicBezTo>
                      <a:cubicBezTo>
                        <a:pt x="35" y="163"/>
                        <a:pt x="35" y="166"/>
                        <a:pt x="35" y="168"/>
                      </a:cubicBezTo>
                      <a:cubicBezTo>
                        <a:pt x="36" y="171"/>
                        <a:pt x="37" y="175"/>
                        <a:pt x="35" y="176"/>
                      </a:cubicBezTo>
                      <a:cubicBezTo>
                        <a:pt x="34" y="177"/>
                        <a:pt x="34" y="177"/>
                        <a:pt x="33" y="178"/>
                      </a:cubicBezTo>
                      <a:cubicBezTo>
                        <a:pt x="30" y="180"/>
                        <a:pt x="27" y="181"/>
                        <a:pt x="27" y="186"/>
                      </a:cubicBezTo>
                      <a:cubicBezTo>
                        <a:pt x="27" y="189"/>
                        <a:pt x="27" y="192"/>
                        <a:pt x="28" y="194"/>
                      </a:cubicBezTo>
                      <a:cubicBezTo>
                        <a:pt x="28" y="197"/>
                        <a:pt x="28" y="199"/>
                        <a:pt x="27" y="201"/>
                      </a:cubicBezTo>
                      <a:cubicBezTo>
                        <a:pt x="27" y="201"/>
                        <a:pt x="28" y="202"/>
                        <a:pt x="28" y="202"/>
                      </a:cubicBezTo>
                      <a:cubicBezTo>
                        <a:pt x="29" y="203"/>
                        <a:pt x="31" y="204"/>
                        <a:pt x="30" y="208"/>
                      </a:cubicBezTo>
                      <a:cubicBezTo>
                        <a:pt x="30" y="212"/>
                        <a:pt x="26" y="212"/>
                        <a:pt x="25" y="212"/>
                      </a:cubicBezTo>
                      <a:cubicBezTo>
                        <a:pt x="24" y="212"/>
                        <a:pt x="24" y="212"/>
                        <a:pt x="24" y="212"/>
                      </a:cubicBezTo>
                      <a:cubicBezTo>
                        <a:pt x="24" y="213"/>
                        <a:pt x="24" y="214"/>
                        <a:pt x="24" y="215"/>
                      </a:cubicBezTo>
                      <a:cubicBezTo>
                        <a:pt x="24" y="218"/>
                        <a:pt x="25" y="222"/>
                        <a:pt x="21" y="222"/>
                      </a:cubicBezTo>
                      <a:cubicBezTo>
                        <a:pt x="20" y="222"/>
                        <a:pt x="20" y="226"/>
                        <a:pt x="20" y="227"/>
                      </a:cubicBezTo>
                      <a:cubicBezTo>
                        <a:pt x="20" y="231"/>
                        <a:pt x="19" y="233"/>
                        <a:pt x="18" y="234"/>
                      </a:cubicBezTo>
                      <a:cubicBezTo>
                        <a:pt x="17" y="235"/>
                        <a:pt x="17" y="235"/>
                        <a:pt x="17" y="235"/>
                      </a:cubicBezTo>
                      <a:cubicBezTo>
                        <a:pt x="17" y="236"/>
                        <a:pt x="17" y="237"/>
                        <a:pt x="18" y="238"/>
                      </a:cubicBezTo>
                      <a:cubicBezTo>
                        <a:pt x="19" y="240"/>
                        <a:pt x="19" y="241"/>
                        <a:pt x="19" y="243"/>
                      </a:cubicBezTo>
                      <a:cubicBezTo>
                        <a:pt x="19" y="244"/>
                        <a:pt x="20" y="245"/>
                        <a:pt x="20" y="246"/>
                      </a:cubicBezTo>
                      <a:cubicBezTo>
                        <a:pt x="20" y="251"/>
                        <a:pt x="21" y="256"/>
                        <a:pt x="17" y="257"/>
                      </a:cubicBezTo>
                      <a:cubicBezTo>
                        <a:pt x="16" y="258"/>
                        <a:pt x="16" y="264"/>
                        <a:pt x="16" y="265"/>
                      </a:cubicBezTo>
                      <a:cubicBezTo>
                        <a:pt x="19" y="267"/>
                        <a:pt x="19" y="271"/>
                        <a:pt x="18" y="274"/>
                      </a:cubicBezTo>
                      <a:cubicBezTo>
                        <a:pt x="18" y="274"/>
                        <a:pt x="18" y="274"/>
                        <a:pt x="19" y="274"/>
                      </a:cubicBezTo>
                      <a:cubicBezTo>
                        <a:pt x="20" y="276"/>
                        <a:pt x="22" y="278"/>
                        <a:pt x="19" y="282"/>
                      </a:cubicBezTo>
                      <a:cubicBezTo>
                        <a:pt x="18" y="282"/>
                        <a:pt x="18" y="283"/>
                        <a:pt x="18" y="283"/>
                      </a:cubicBezTo>
                      <a:cubicBezTo>
                        <a:pt x="19" y="284"/>
                        <a:pt x="20" y="284"/>
                        <a:pt x="21" y="284"/>
                      </a:cubicBezTo>
                      <a:cubicBezTo>
                        <a:pt x="24" y="283"/>
                        <a:pt x="27" y="286"/>
                        <a:pt x="27" y="289"/>
                      </a:cubicBezTo>
                      <a:cubicBezTo>
                        <a:pt x="27" y="290"/>
                        <a:pt x="26" y="291"/>
                        <a:pt x="26" y="292"/>
                      </a:cubicBezTo>
                      <a:cubicBezTo>
                        <a:pt x="25" y="292"/>
                        <a:pt x="24" y="293"/>
                        <a:pt x="23" y="293"/>
                      </a:cubicBezTo>
                      <a:cubicBezTo>
                        <a:pt x="22" y="293"/>
                        <a:pt x="22" y="293"/>
                        <a:pt x="21" y="293"/>
                      </a:cubicBezTo>
                      <a:cubicBezTo>
                        <a:pt x="24" y="295"/>
                        <a:pt x="25" y="297"/>
                        <a:pt x="24" y="299"/>
                      </a:cubicBezTo>
                      <a:cubicBezTo>
                        <a:pt x="24" y="300"/>
                        <a:pt x="23" y="302"/>
                        <a:pt x="21" y="303"/>
                      </a:cubicBezTo>
                      <a:cubicBezTo>
                        <a:pt x="20" y="303"/>
                        <a:pt x="20" y="303"/>
                        <a:pt x="20" y="305"/>
                      </a:cubicBezTo>
                      <a:cubicBezTo>
                        <a:pt x="20" y="306"/>
                        <a:pt x="21" y="308"/>
                        <a:pt x="20" y="310"/>
                      </a:cubicBezTo>
                      <a:cubicBezTo>
                        <a:pt x="20" y="311"/>
                        <a:pt x="20" y="313"/>
                        <a:pt x="21" y="314"/>
                      </a:cubicBezTo>
                      <a:cubicBezTo>
                        <a:pt x="21" y="315"/>
                        <a:pt x="22" y="317"/>
                        <a:pt x="21" y="319"/>
                      </a:cubicBezTo>
                      <a:cubicBezTo>
                        <a:pt x="21" y="319"/>
                        <a:pt x="20" y="320"/>
                        <a:pt x="19" y="320"/>
                      </a:cubicBezTo>
                      <a:cubicBezTo>
                        <a:pt x="19" y="320"/>
                        <a:pt x="19" y="321"/>
                        <a:pt x="19" y="322"/>
                      </a:cubicBezTo>
                      <a:cubicBezTo>
                        <a:pt x="19" y="324"/>
                        <a:pt x="19" y="328"/>
                        <a:pt x="15" y="328"/>
                      </a:cubicBezTo>
                      <a:cubicBezTo>
                        <a:pt x="14" y="328"/>
                        <a:pt x="14" y="328"/>
                        <a:pt x="14" y="330"/>
                      </a:cubicBezTo>
                      <a:cubicBezTo>
                        <a:pt x="13" y="332"/>
                        <a:pt x="13" y="334"/>
                        <a:pt x="11" y="335"/>
                      </a:cubicBezTo>
                      <a:cubicBezTo>
                        <a:pt x="11" y="335"/>
                        <a:pt x="12" y="336"/>
                        <a:pt x="12" y="337"/>
                      </a:cubicBezTo>
                      <a:cubicBezTo>
                        <a:pt x="13" y="338"/>
                        <a:pt x="15" y="342"/>
                        <a:pt x="11" y="344"/>
                      </a:cubicBezTo>
                      <a:cubicBezTo>
                        <a:pt x="10" y="345"/>
                        <a:pt x="10" y="346"/>
                        <a:pt x="10" y="347"/>
                      </a:cubicBezTo>
                      <a:cubicBezTo>
                        <a:pt x="10" y="349"/>
                        <a:pt x="9" y="352"/>
                        <a:pt x="6" y="352"/>
                      </a:cubicBezTo>
                      <a:cubicBezTo>
                        <a:pt x="3" y="352"/>
                        <a:pt x="2" y="356"/>
                        <a:pt x="1" y="358"/>
                      </a:cubicBezTo>
                      <a:cubicBezTo>
                        <a:pt x="1" y="359"/>
                        <a:pt x="1" y="359"/>
                        <a:pt x="1" y="360"/>
                      </a:cubicBezTo>
                      <a:cubicBezTo>
                        <a:pt x="0" y="363"/>
                        <a:pt x="0" y="365"/>
                        <a:pt x="1" y="367"/>
                      </a:cubicBezTo>
                      <a:cubicBezTo>
                        <a:pt x="4" y="369"/>
                        <a:pt x="3" y="372"/>
                        <a:pt x="3" y="373"/>
                      </a:cubicBezTo>
                      <a:cubicBezTo>
                        <a:pt x="3" y="373"/>
                        <a:pt x="3" y="374"/>
                        <a:pt x="3" y="374"/>
                      </a:cubicBezTo>
                      <a:cubicBezTo>
                        <a:pt x="3" y="374"/>
                        <a:pt x="5" y="374"/>
                        <a:pt x="7" y="374"/>
                      </a:cubicBezTo>
                      <a:cubicBezTo>
                        <a:pt x="10" y="374"/>
                        <a:pt x="13" y="374"/>
                        <a:pt x="14" y="376"/>
                      </a:cubicBezTo>
                      <a:cubicBezTo>
                        <a:pt x="14" y="377"/>
                        <a:pt x="15" y="378"/>
                        <a:pt x="14" y="380"/>
                      </a:cubicBezTo>
                      <a:cubicBezTo>
                        <a:pt x="13" y="383"/>
                        <a:pt x="13" y="388"/>
                        <a:pt x="14" y="390"/>
                      </a:cubicBezTo>
                      <a:cubicBezTo>
                        <a:pt x="15" y="390"/>
                        <a:pt x="16" y="392"/>
                        <a:pt x="17" y="393"/>
                      </a:cubicBezTo>
                      <a:cubicBezTo>
                        <a:pt x="17" y="393"/>
                        <a:pt x="18" y="395"/>
                        <a:pt x="18" y="395"/>
                      </a:cubicBezTo>
                      <a:cubicBezTo>
                        <a:pt x="18" y="395"/>
                        <a:pt x="18" y="395"/>
                        <a:pt x="19" y="395"/>
                      </a:cubicBezTo>
                      <a:cubicBezTo>
                        <a:pt x="21" y="394"/>
                        <a:pt x="27" y="394"/>
                        <a:pt x="32" y="394"/>
                      </a:cubicBezTo>
                      <a:cubicBezTo>
                        <a:pt x="35" y="394"/>
                        <a:pt x="37" y="394"/>
                        <a:pt x="39" y="394"/>
                      </a:cubicBezTo>
                      <a:cubicBezTo>
                        <a:pt x="40" y="395"/>
                        <a:pt x="41" y="395"/>
                        <a:pt x="42" y="395"/>
                      </a:cubicBezTo>
                      <a:cubicBezTo>
                        <a:pt x="42" y="396"/>
                        <a:pt x="42" y="396"/>
                        <a:pt x="42" y="396"/>
                      </a:cubicBezTo>
                      <a:cubicBezTo>
                        <a:pt x="43" y="396"/>
                        <a:pt x="44" y="397"/>
                        <a:pt x="45" y="397"/>
                      </a:cubicBezTo>
                      <a:cubicBezTo>
                        <a:pt x="45" y="397"/>
                        <a:pt x="45" y="397"/>
                        <a:pt x="45" y="398"/>
                      </a:cubicBezTo>
                      <a:cubicBezTo>
                        <a:pt x="45" y="398"/>
                        <a:pt x="46" y="397"/>
                        <a:pt x="46" y="397"/>
                      </a:cubicBezTo>
                      <a:cubicBezTo>
                        <a:pt x="48" y="397"/>
                        <a:pt x="50" y="398"/>
                        <a:pt x="51" y="399"/>
                      </a:cubicBezTo>
                      <a:cubicBezTo>
                        <a:pt x="52" y="399"/>
                        <a:pt x="52" y="399"/>
                        <a:pt x="53" y="399"/>
                      </a:cubicBezTo>
                      <a:cubicBezTo>
                        <a:pt x="52" y="398"/>
                        <a:pt x="51" y="397"/>
                        <a:pt x="51" y="397"/>
                      </a:cubicBezTo>
                      <a:cubicBezTo>
                        <a:pt x="48" y="394"/>
                        <a:pt x="47" y="392"/>
                        <a:pt x="47" y="390"/>
                      </a:cubicBezTo>
                      <a:cubicBezTo>
                        <a:pt x="47" y="390"/>
                        <a:pt x="47" y="388"/>
                        <a:pt x="47" y="387"/>
                      </a:cubicBezTo>
                      <a:cubicBezTo>
                        <a:pt x="46" y="385"/>
                        <a:pt x="46" y="384"/>
                        <a:pt x="46" y="382"/>
                      </a:cubicBezTo>
                      <a:cubicBezTo>
                        <a:pt x="46" y="382"/>
                        <a:pt x="46" y="381"/>
                        <a:pt x="46" y="381"/>
                      </a:cubicBezTo>
                      <a:cubicBezTo>
                        <a:pt x="46" y="378"/>
                        <a:pt x="45" y="373"/>
                        <a:pt x="49" y="370"/>
                      </a:cubicBezTo>
                      <a:cubicBezTo>
                        <a:pt x="50" y="369"/>
                        <a:pt x="51" y="368"/>
                        <a:pt x="52" y="367"/>
                      </a:cubicBezTo>
                      <a:cubicBezTo>
                        <a:pt x="53" y="366"/>
                        <a:pt x="54" y="365"/>
                        <a:pt x="57" y="365"/>
                      </a:cubicBezTo>
                      <a:cubicBezTo>
                        <a:pt x="58" y="365"/>
                        <a:pt x="61" y="363"/>
                        <a:pt x="61" y="359"/>
                      </a:cubicBezTo>
                      <a:cubicBezTo>
                        <a:pt x="61" y="352"/>
                        <a:pt x="65" y="350"/>
                        <a:pt x="70" y="345"/>
                      </a:cubicBezTo>
                      <a:cubicBezTo>
                        <a:pt x="72" y="343"/>
                        <a:pt x="75" y="342"/>
                        <a:pt x="77" y="340"/>
                      </a:cubicBezTo>
                      <a:cubicBezTo>
                        <a:pt x="79" y="339"/>
                        <a:pt x="82" y="337"/>
                        <a:pt x="82" y="336"/>
                      </a:cubicBezTo>
                      <a:cubicBezTo>
                        <a:pt x="82" y="334"/>
                        <a:pt x="83" y="331"/>
                        <a:pt x="83" y="328"/>
                      </a:cubicBezTo>
                      <a:cubicBezTo>
                        <a:pt x="84" y="327"/>
                        <a:pt x="84" y="326"/>
                        <a:pt x="84" y="325"/>
                      </a:cubicBezTo>
                      <a:cubicBezTo>
                        <a:pt x="83" y="325"/>
                        <a:pt x="81" y="324"/>
                        <a:pt x="79" y="324"/>
                      </a:cubicBezTo>
                      <a:cubicBezTo>
                        <a:pt x="77" y="324"/>
                        <a:pt x="76" y="324"/>
                        <a:pt x="74" y="324"/>
                      </a:cubicBezTo>
                      <a:cubicBezTo>
                        <a:pt x="72" y="323"/>
                        <a:pt x="67" y="319"/>
                        <a:pt x="65" y="314"/>
                      </a:cubicBezTo>
                      <a:cubicBezTo>
                        <a:pt x="64" y="310"/>
                        <a:pt x="64" y="307"/>
                        <a:pt x="66" y="303"/>
                      </a:cubicBezTo>
                      <a:cubicBezTo>
                        <a:pt x="68" y="299"/>
                        <a:pt x="74" y="293"/>
                        <a:pt x="85" y="292"/>
                      </a:cubicBezTo>
                      <a:cubicBezTo>
                        <a:pt x="85" y="292"/>
                        <a:pt x="85" y="291"/>
                        <a:pt x="85" y="291"/>
                      </a:cubicBezTo>
                      <a:cubicBezTo>
                        <a:pt x="85" y="290"/>
                        <a:pt x="85" y="288"/>
                        <a:pt x="88" y="286"/>
                      </a:cubicBezTo>
                      <a:cubicBezTo>
                        <a:pt x="89" y="285"/>
                        <a:pt x="90" y="284"/>
                        <a:pt x="90" y="280"/>
                      </a:cubicBezTo>
                      <a:cubicBezTo>
                        <a:pt x="90" y="276"/>
                        <a:pt x="90" y="267"/>
                        <a:pt x="96" y="267"/>
                      </a:cubicBezTo>
                      <a:cubicBezTo>
                        <a:pt x="97" y="267"/>
                        <a:pt x="97" y="267"/>
                        <a:pt x="97" y="266"/>
                      </a:cubicBezTo>
                      <a:cubicBezTo>
                        <a:pt x="96" y="265"/>
                        <a:pt x="95" y="264"/>
                        <a:pt x="95" y="262"/>
                      </a:cubicBezTo>
                      <a:cubicBezTo>
                        <a:pt x="95" y="261"/>
                        <a:pt x="95" y="259"/>
                        <a:pt x="99" y="258"/>
                      </a:cubicBezTo>
                      <a:cubicBezTo>
                        <a:pt x="99" y="258"/>
                        <a:pt x="98" y="258"/>
                        <a:pt x="98" y="258"/>
                      </a:cubicBezTo>
                      <a:cubicBezTo>
                        <a:pt x="98" y="257"/>
                        <a:pt x="97" y="256"/>
                        <a:pt x="96" y="256"/>
                      </a:cubicBezTo>
                      <a:cubicBezTo>
                        <a:pt x="93" y="256"/>
                        <a:pt x="93" y="252"/>
                        <a:pt x="93" y="250"/>
                      </a:cubicBezTo>
                      <a:cubicBezTo>
                        <a:pt x="93" y="249"/>
                        <a:pt x="93" y="247"/>
                        <a:pt x="93" y="247"/>
                      </a:cubicBezTo>
                      <a:cubicBezTo>
                        <a:pt x="92" y="244"/>
                        <a:pt x="90" y="238"/>
                        <a:pt x="93" y="234"/>
                      </a:cubicBezTo>
                      <a:cubicBezTo>
                        <a:pt x="93" y="234"/>
                        <a:pt x="94" y="233"/>
                        <a:pt x="96" y="233"/>
                      </a:cubicBezTo>
                      <a:cubicBezTo>
                        <a:pt x="97" y="233"/>
                        <a:pt x="100" y="234"/>
                        <a:pt x="103" y="235"/>
                      </a:cubicBezTo>
                      <a:cubicBezTo>
                        <a:pt x="106" y="236"/>
                        <a:pt x="109" y="238"/>
                        <a:pt x="112" y="238"/>
                      </a:cubicBezTo>
                      <a:cubicBezTo>
                        <a:pt x="119" y="239"/>
                        <a:pt x="123" y="235"/>
                        <a:pt x="123" y="234"/>
                      </a:cubicBezTo>
                      <a:cubicBezTo>
                        <a:pt x="123" y="233"/>
                        <a:pt x="123" y="232"/>
                        <a:pt x="123" y="232"/>
                      </a:cubicBezTo>
                      <a:cubicBezTo>
                        <a:pt x="122" y="229"/>
                        <a:pt x="121" y="224"/>
                        <a:pt x="125" y="221"/>
                      </a:cubicBezTo>
                      <a:cubicBezTo>
                        <a:pt x="126" y="221"/>
                        <a:pt x="126" y="220"/>
                        <a:pt x="126" y="220"/>
                      </a:cubicBezTo>
                      <a:cubicBezTo>
                        <a:pt x="126" y="220"/>
                        <a:pt x="126" y="220"/>
                        <a:pt x="126" y="219"/>
                      </a:cubicBezTo>
                      <a:cubicBezTo>
                        <a:pt x="125" y="218"/>
                        <a:pt x="124" y="217"/>
                        <a:pt x="124" y="216"/>
                      </a:cubicBezTo>
                      <a:cubicBezTo>
                        <a:pt x="123" y="213"/>
                        <a:pt x="123" y="211"/>
                        <a:pt x="124" y="210"/>
                      </a:cubicBezTo>
                      <a:cubicBezTo>
                        <a:pt x="126" y="207"/>
                        <a:pt x="129" y="207"/>
                        <a:pt x="131" y="209"/>
                      </a:cubicBezTo>
                      <a:cubicBezTo>
                        <a:pt x="131" y="209"/>
                        <a:pt x="132" y="209"/>
                        <a:pt x="136" y="209"/>
                      </a:cubicBezTo>
                      <a:cubicBezTo>
                        <a:pt x="141" y="209"/>
                        <a:pt x="150" y="208"/>
                        <a:pt x="158" y="207"/>
                      </a:cubicBezTo>
                      <a:cubicBezTo>
                        <a:pt x="172" y="204"/>
                        <a:pt x="178" y="200"/>
                        <a:pt x="178" y="198"/>
                      </a:cubicBezTo>
                      <a:cubicBezTo>
                        <a:pt x="179" y="195"/>
                        <a:pt x="181" y="192"/>
                        <a:pt x="185" y="187"/>
                      </a:cubicBezTo>
                      <a:cubicBezTo>
                        <a:pt x="187" y="185"/>
                        <a:pt x="188" y="183"/>
                        <a:pt x="189" y="182"/>
                      </a:cubicBezTo>
                      <a:cubicBezTo>
                        <a:pt x="189" y="182"/>
                        <a:pt x="189" y="181"/>
                        <a:pt x="189" y="180"/>
                      </a:cubicBezTo>
                      <a:cubicBezTo>
                        <a:pt x="188" y="179"/>
                        <a:pt x="187" y="178"/>
                        <a:pt x="185" y="178"/>
                      </a:cubicBezTo>
                      <a:cubicBezTo>
                        <a:pt x="183" y="178"/>
                        <a:pt x="181" y="176"/>
                        <a:pt x="180" y="174"/>
                      </a:cubicBezTo>
                      <a:cubicBezTo>
                        <a:pt x="179" y="171"/>
                        <a:pt x="180" y="167"/>
                        <a:pt x="182" y="165"/>
                      </a:cubicBezTo>
                      <a:cubicBezTo>
                        <a:pt x="183" y="164"/>
                        <a:pt x="183" y="164"/>
                        <a:pt x="182" y="164"/>
                      </a:cubicBezTo>
                      <a:cubicBezTo>
                        <a:pt x="182" y="163"/>
                        <a:pt x="180" y="162"/>
                        <a:pt x="177" y="161"/>
                      </a:cubicBezTo>
                      <a:cubicBezTo>
                        <a:pt x="174" y="161"/>
                        <a:pt x="168" y="159"/>
                        <a:pt x="166" y="155"/>
                      </a:cubicBezTo>
                      <a:cubicBezTo>
                        <a:pt x="166" y="154"/>
                        <a:pt x="166" y="152"/>
                        <a:pt x="168" y="150"/>
                      </a:cubicBezTo>
                      <a:cubicBezTo>
                        <a:pt x="170" y="149"/>
                        <a:pt x="171" y="148"/>
                        <a:pt x="172" y="148"/>
                      </a:cubicBezTo>
                      <a:cubicBezTo>
                        <a:pt x="172" y="148"/>
                        <a:pt x="172" y="148"/>
                        <a:pt x="172" y="148"/>
                      </a:cubicBezTo>
                      <a:cubicBezTo>
                        <a:pt x="170" y="147"/>
                        <a:pt x="169" y="145"/>
                        <a:pt x="169" y="139"/>
                      </a:cubicBezTo>
                      <a:cubicBezTo>
                        <a:pt x="169" y="136"/>
                        <a:pt x="170" y="134"/>
                        <a:pt x="171" y="132"/>
                      </a:cubicBezTo>
                      <a:cubicBezTo>
                        <a:pt x="171" y="131"/>
                        <a:pt x="172" y="129"/>
                        <a:pt x="172" y="125"/>
                      </a:cubicBezTo>
                      <a:cubicBezTo>
                        <a:pt x="172" y="119"/>
                        <a:pt x="173" y="115"/>
                        <a:pt x="174" y="112"/>
                      </a:cubicBezTo>
                      <a:cubicBezTo>
                        <a:pt x="175" y="109"/>
                        <a:pt x="176" y="107"/>
                        <a:pt x="176" y="105"/>
                      </a:cubicBezTo>
                      <a:cubicBezTo>
                        <a:pt x="176" y="105"/>
                        <a:pt x="176" y="104"/>
                        <a:pt x="176" y="104"/>
                      </a:cubicBezTo>
                      <a:cubicBezTo>
                        <a:pt x="176" y="104"/>
                        <a:pt x="176" y="103"/>
                        <a:pt x="176" y="103"/>
                      </a:cubicBezTo>
                      <a:cubicBezTo>
                        <a:pt x="176" y="103"/>
                        <a:pt x="177" y="102"/>
                        <a:pt x="177" y="102"/>
                      </a:cubicBezTo>
                      <a:cubicBezTo>
                        <a:pt x="177" y="101"/>
                        <a:pt x="177" y="101"/>
                        <a:pt x="177" y="101"/>
                      </a:cubicBezTo>
                      <a:cubicBezTo>
                        <a:pt x="177" y="101"/>
                        <a:pt x="177" y="101"/>
                        <a:pt x="178" y="101"/>
                      </a:cubicBezTo>
                      <a:lnTo>
                        <a:pt x="1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6" name="Freeform 1871">
                  <a:extLst>
                    <a:ext uri="{FF2B5EF4-FFF2-40B4-BE49-F238E27FC236}">
                      <a16:creationId xmlns:a16="http://schemas.microsoft.com/office/drawing/2014/main" id="{12EC3A9F-D21C-4059-B34B-BB150C74BF48}"/>
                    </a:ext>
                  </a:extLst>
                </p:cNvPr>
                <p:cNvSpPr>
                  <a:spLocks/>
                </p:cNvSpPr>
                <p:nvPr/>
              </p:nvSpPr>
              <p:spPr bwMode="auto">
                <a:xfrm>
                  <a:off x="2182" y="2194"/>
                  <a:ext cx="2" cy="2"/>
                </a:xfrm>
                <a:custGeom>
                  <a:avLst/>
                  <a:gdLst>
                    <a:gd name="T0" fmla="*/ 0 w 2"/>
                    <a:gd name="T1" fmla="*/ 3 h 3"/>
                    <a:gd name="T2" fmla="*/ 1 w 2"/>
                    <a:gd name="T3" fmla="*/ 3 h 3"/>
                    <a:gd name="T4" fmla="*/ 1 w 2"/>
                    <a:gd name="T5" fmla="*/ 2 h 3"/>
                    <a:gd name="T6" fmla="*/ 1 w 2"/>
                    <a:gd name="T7" fmla="*/ 1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1" y="3"/>
                        <a:pt x="1" y="3"/>
                        <a:pt x="1" y="3"/>
                      </a:cubicBezTo>
                      <a:cubicBezTo>
                        <a:pt x="1" y="2"/>
                        <a:pt x="1" y="2"/>
                        <a:pt x="1" y="2"/>
                      </a:cubicBezTo>
                      <a:cubicBezTo>
                        <a:pt x="1" y="2"/>
                        <a:pt x="1" y="2"/>
                        <a:pt x="1" y="1"/>
                      </a:cubicBezTo>
                      <a:cubicBezTo>
                        <a:pt x="2" y="1"/>
                        <a:pt x="2" y="1"/>
                        <a:pt x="2" y="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7" name="Freeform 1872">
                  <a:extLst>
                    <a:ext uri="{FF2B5EF4-FFF2-40B4-BE49-F238E27FC236}">
                      <a16:creationId xmlns:a16="http://schemas.microsoft.com/office/drawing/2014/main" id="{7653C5B7-6934-48CE-B07B-C4BCC9169CB4}"/>
                    </a:ext>
                  </a:extLst>
                </p:cNvPr>
                <p:cNvSpPr>
                  <a:spLocks/>
                </p:cNvSpPr>
                <p:nvPr/>
              </p:nvSpPr>
              <p:spPr bwMode="auto">
                <a:xfrm>
                  <a:off x="2221" y="2141"/>
                  <a:ext cx="5" cy="14"/>
                </a:xfrm>
                <a:custGeom>
                  <a:avLst/>
                  <a:gdLst>
                    <a:gd name="T0" fmla="*/ 3 w 5"/>
                    <a:gd name="T1" fmla="*/ 1 h 15"/>
                    <a:gd name="T2" fmla="*/ 0 w 5"/>
                    <a:gd name="T3" fmla="*/ 0 h 15"/>
                    <a:gd name="T4" fmla="*/ 3 w 5"/>
                    <a:gd name="T5" fmla="*/ 1 h 15"/>
                    <a:gd name="T6" fmla="*/ 5 w 5"/>
                    <a:gd name="T7" fmla="*/ 15 h 15"/>
                    <a:gd name="T8" fmla="*/ 3 w 5"/>
                    <a:gd name="T9" fmla="*/ 1 h 15"/>
                  </a:gdLst>
                  <a:ahLst/>
                  <a:cxnLst>
                    <a:cxn ang="0">
                      <a:pos x="T0" y="T1"/>
                    </a:cxn>
                    <a:cxn ang="0">
                      <a:pos x="T2" y="T3"/>
                    </a:cxn>
                    <a:cxn ang="0">
                      <a:pos x="T4" y="T5"/>
                    </a:cxn>
                    <a:cxn ang="0">
                      <a:pos x="T6" y="T7"/>
                    </a:cxn>
                    <a:cxn ang="0">
                      <a:pos x="T8" y="T9"/>
                    </a:cxn>
                  </a:cxnLst>
                  <a:rect l="0" t="0" r="r" b="b"/>
                  <a:pathLst>
                    <a:path w="5" h="15">
                      <a:moveTo>
                        <a:pt x="3" y="1"/>
                      </a:moveTo>
                      <a:cubicBezTo>
                        <a:pt x="3" y="1"/>
                        <a:pt x="2" y="0"/>
                        <a:pt x="0" y="0"/>
                      </a:cubicBezTo>
                      <a:cubicBezTo>
                        <a:pt x="2" y="0"/>
                        <a:pt x="3" y="1"/>
                        <a:pt x="3" y="1"/>
                      </a:cubicBezTo>
                      <a:cubicBezTo>
                        <a:pt x="5" y="3"/>
                        <a:pt x="5" y="14"/>
                        <a:pt x="5" y="15"/>
                      </a:cubicBezTo>
                      <a:cubicBezTo>
                        <a:pt x="5" y="14"/>
                        <a:pt x="5"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8" name="Freeform 1873">
                  <a:extLst>
                    <a:ext uri="{FF2B5EF4-FFF2-40B4-BE49-F238E27FC236}">
                      <a16:creationId xmlns:a16="http://schemas.microsoft.com/office/drawing/2014/main" id="{2AB5C8B4-6D12-49A1-9FAD-CB70BD6C4F7C}"/>
                    </a:ext>
                  </a:extLst>
                </p:cNvPr>
                <p:cNvSpPr>
                  <a:spLocks/>
                </p:cNvSpPr>
                <p:nvPr/>
              </p:nvSpPr>
              <p:spPr bwMode="auto">
                <a:xfrm>
                  <a:off x="2220" y="21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9" name="Freeform 1874">
                  <a:extLst>
                    <a:ext uri="{FF2B5EF4-FFF2-40B4-BE49-F238E27FC236}">
                      <a16:creationId xmlns:a16="http://schemas.microsoft.com/office/drawing/2014/main" id="{C1425F49-0CD6-4CEE-B4BF-FD228BA6CE9C}"/>
                    </a:ext>
                  </a:extLst>
                </p:cNvPr>
                <p:cNvSpPr>
                  <a:spLocks/>
                </p:cNvSpPr>
                <p:nvPr/>
              </p:nvSpPr>
              <p:spPr bwMode="auto">
                <a:xfrm>
                  <a:off x="2194" y="2164"/>
                  <a:ext cx="18" cy="18"/>
                </a:xfrm>
                <a:custGeom>
                  <a:avLst/>
                  <a:gdLst>
                    <a:gd name="T0" fmla="*/ 18 w 18"/>
                    <a:gd name="T1" fmla="*/ 0 h 19"/>
                    <a:gd name="T2" fmla="*/ 0 w 18"/>
                    <a:gd name="T3" fmla="*/ 19 h 19"/>
                    <a:gd name="T4" fmla="*/ 18 w 18"/>
                    <a:gd name="T5" fmla="*/ 0 h 19"/>
                  </a:gdLst>
                  <a:ahLst/>
                  <a:cxnLst>
                    <a:cxn ang="0">
                      <a:pos x="T0" y="T1"/>
                    </a:cxn>
                    <a:cxn ang="0">
                      <a:pos x="T2" y="T3"/>
                    </a:cxn>
                    <a:cxn ang="0">
                      <a:pos x="T4" y="T5"/>
                    </a:cxn>
                  </a:cxnLst>
                  <a:rect l="0" t="0" r="r" b="b"/>
                  <a:pathLst>
                    <a:path w="18" h="19">
                      <a:moveTo>
                        <a:pt x="18" y="0"/>
                      </a:moveTo>
                      <a:cubicBezTo>
                        <a:pt x="12" y="4"/>
                        <a:pt x="4" y="12"/>
                        <a:pt x="0" y="19"/>
                      </a:cubicBezTo>
                      <a:cubicBezTo>
                        <a:pt x="4" y="12"/>
                        <a:pt x="12"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0" name="Freeform 1875">
                  <a:extLst>
                    <a:ext uri="{FF2B5EF4-FFF2-40B4-BE49-F238E27FC236}">
                      <a16:creationId xmlns:a16="http://schemas.microsoft.com/office/drawing/2014/main" id="{CF074015-557B-4E07-9087-9282E469F5C3}"/>
                    </a:ext>
                  </a:extLst>
                </p:cNvPr>
                <p:cNvSpPr>
                  <a:spLocks/>
                </p:cNvSpPr>
                <p:nvPr/>
              </p:nvSpPr>
              <p:spPr bwMode="auto">
                <a:xfrm>
                  <a:off x="2185" y="219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1" name="Freeform 1876">
                  <a:extLst>
                    <a:ext uri="{FF2B5EF4-FFF2-40B4-BE49-F238E27FC236}">
                      <a16:creationId xmlns:a16="http://schemas.microsoft.com/office/drawing/2014/main" id="{4523A23C-EE18-40F5-A6AE-BD14799069FB}"/>
                    </a:ext>
                  </a:extLst>
                </p:cNvPr>
                <p:cNvSpPr>
                  <a:spLocks/>
                </p:cNvSpPr>
                <p:nvPr/>
              </p:nvSpPr>
              <p:spPr bwMode="auto">
                <a:xfrm>
                  <a:off x="2182" y="219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2" name="Freeform 1877">
                  <a:extLst>
                    <a:ext uri="{FF2B5EF4-FFF2-40B4-BE49-F238E27FC236}">
                      <a16:creationId xmlns:a16="http://schemas.microsoft.com/office/drawing/2014/main" id="{8E2C52CD-0BB0-43E3-9B12-3AFF55EADBD8}"/>
                    </a:ext>
                  </a:extLst>
                </p:cNvPr>
                <p:cNvSpPr>
                  <a:spLocks/>
                </p:cNvSpPr>
                <p:nvPr/>
              </p:nvSpPr>
              <p:spPr bwMode="auto">
                <a:xfrm>
                  <a:off x="2177" y="2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3" name="Freeform 1878">
                  <a:extLst>
                    <a:ext uri="{FF2B5EF4-FFF2-40B4-BE49-F238E27FC236}">
                      <a16:creationId xmlns:a16="http://schemas.microsoft.com/office/drawing/2014/main" id="{708882E2-680D-4B0E-863B-3B05920A733A}"/>
                    </a:ext>
                  </a:extLst>
                </p:cNvPr>
                <p:cNvSpPr>
                  <a:spLocks/>
                </p:cNvSpPr>
                <p:nvPr/>
              </p:nvSpPr>
              <p:spPr bwMode="auto">
                <a:xfrm>
                  <a:off x="2181" y="219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4" name="Freeform 1879">
                  <a:extLst>
                    <a:ext uri="{FF2B5EF4-FFF2-40B4-BE49-F238E27FC236}">
                      <a16:creationId xmlns:a16="http://schemas.microsoft.com/office/drawing/2014/main" id="{79113702-F365-42D6-9ACC-88541050A3EC}"/>
                    </a:ext>
                  </a:extLst>
                </p:cNvPr>
                <p:cNvSpPr>
                  <a:spLocks/>
                </p:cNvSpPr>
                <p:nvPr/>
              </p:nvSpPr>
              <p:spPr bwMode="auto">
                <a:xfrm>
                  <a:off x="2183" y="2195"/>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5" name="Freeform 1880">
                  <a:extLst>
                    <a:ext uri="{FF2B5EF4-FFF2-40B4-BE49-F238E27FC236}">
                      <a16:creationId xmlns:a16="http://schemas.microsoft.com/office/drawing/2014/main" id="{C4C49D09-E331-4081-8CAC-6028348C3E84}"/>
                    </a:ext>
                  </a:extLst>
                </p:cNvPr>
                <p:cNvSpPr>
                  <a:spLocks/>
                </p:cNvSpPr>
                <p:nvPr/>
              </p:nvSpPr>
              <p:spPr bwMode="auto">
                <a:xfrm>
                  <a:off x="2004" y="2341"/>
                  <a:ext cx="5" cy="16"/>
                </a:xfrm>
                <a:custGeom>
                  <a:avLst/>
                  <a:gdLst>
                    <a:gd name="T0" fmla="*/ 0 w 5"/>
                    <a:gd name="T1" fmla="*/ 11 h 17"/>
                    <a:gd name="T2" fmla="*/ 0 w 5"/>
                    <a:gd name="T3" fmla="*/ 17 h 17"/>
                    <a:gd name="T4" fmla="*/ 0 w 5"/>
                    <a:gd name="T5" fmla="*/ 17 h 17"/>
                    <a:gd name="T6" fmla="*/ 3 w 5"/>
                    <a:gd name="T7" fmla="*/ 16 h 17"/>
                    <a:gd name="T8" fmla="*/ 3 w 5"/>
                    <a:gd name="T9" fmla="*/ 16 h 17"/>
                    <a:gd name="T10" fmla="*/ 5 w 5"/>
                    <a:gd name="T11" fmla="*/ 6 h 17"/>
                    <a:gd name="T12" fmla="*/ 5 w 5"/>
                    <a:gd name="T13" fmla="*/ 0 h 17"/>
                    <a:gd name="T14" fmla="*/ 5 w 5"/>
                    <a:gd name="T15" fmla="*/ 0 h 17"/>
                    <a:gd name="T16" fmla="*/ 3 w 5"/>
                    <a:gd name="T17" fmla="*/ 1 h 17"/>
                    <a:gd name="T18" fmla="*/ 0 w 5"/>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7">
                      <a:moveTo>
                        <a:pt x="0" y="11"/>
                      </a:moveTo>
                      <a:cubicBezTo>
                        <a:pt x="0" y="13"/>
                        <a:pt x="0" y="16"/>
                        <a:pt x="0" y="17"/>
                      </a:cubicBezTo>
                      <a:cubicBezTo>
                        <a:pt x="0" y="17"/>
                        <a:pt x="0" y="17"/>
                        <a:pt x="0" y="17"/>
                      </a:cubicBezTo>
                      <a:cubicBezTo>
                        <a:pt x="1" y="17"/>
                        <a:pt x="2" y="17"/>
                        <a:pt x="3" y="16"/>
                      </a:cubicBezTo>
                      <a:cubicBezTo>
                        <a:pt x="3" y="16"/>
                        <a:pt x="3" y="16"/>
                        <a:pt x="3" y="16"/>
                      </a:cubicBezTo>
                      <a:cubicBezTo>
                        <a:pt x="5" y="16"/>
                        <a:pt x="5" y="9"/>
                        <a:pt x="5" y="6"/>
                      </a:cubicBezTo>
                      <a:cubicBezTo>
                        <a:pt x="5" y="4"/>
                        <a:pt x="5" y="2"/>
                        <a:pt x="5" y="0"/>
                      </a:cubicBezTo>
                      <a:cubicBezTo>
                        <a:pt x="5" y="0"/>
                        <a:pt x="5" y="0"/>
                        <a:pt x="5" y="0"/>
                      </a:cubicBezTo>
                      <a:cubicBezTo>
                        <a:pt x="4" y="1"/>
                        <a:pt x="4" y="1"/>
                        <a:pt x="3" y="1"/>
                      </a:cubicBezTo>
                      <a:cubicBezTo>
                        <a:pt x="3" y="1"/>
                        <a:pt x="1" y="1"/>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6" name="Freeform 1881">
                  <a:extLst>
                    <a:ext uri="{FF2B5EF4-FFF2-40B4-BE49-F238E27FC236}">
                      <a16:creationId xmlns:a16="http://schemas.microsoft.com/office/drawing/2014/main" id="{D91A5A2C-4A38-493F-A3F5-C2495693D423}"/>
                    </a:ext>
                  </a:extLst>
                </p:cNvPr>
                <p:cNvSpPr>
                  <a:spLocks/>
                </p:cNvSpPr>
                <p:nvPr/>
              </p:nvSpPr>
              <p:spPr bwMode="auto">
                <a:xfrm>
                  <a:off x="2068" y="2531"/>
                  <a:ext cx="1" cy="2"/>
                </a:xfrm>
                <a:custGeom>
                  <a:avLst/>
                  <a:gdLst>
                    <a:gd name="T0" fmla="*/ 0 w 1"/>
                    <a:gd name="T1" fmla="*/ 0 h 2"/>
                    <a:gd name="T2" fmla="*/ 1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2"/>
                        <a:pt x="1" y="2"/>
                        <a:pt x="1" y="2"/>
                      </a:cubicBezTo>
                      <a:cubicBezTo>
                        <a:pt x="1" y="2"/>
                        <a:pt x="1" y="2"/>
                        <a:pt x="1" y="2"/>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7" name="Freeform 1882">
                  <a:extLst>
                    <a:ext uri="{FF2B5EF4-FFF2-40B4-BE49-F238E27FC236}">
                      <a16:creationId xmlns:a16="http://schemas.microsoft.com/office/drawing/2014/main" id="{97EDA2B9-4D83-4C94-9B48-DE1389B8A9FE}"/>
                    </a:ext>
                  </a:extLst>
                </p:cNvPr>
                <p:cNvSpPr>
                  <a:spLocks/>
                </p:cNvSpPr>
                <p:nvPr/>
              </p:nvSpPr>
              <p:spPr bwMode="auto">
                <a:xfrm>
                  <a:off x="2023" y="2490"/>
                  <a:ext cx="6" cy="2"/>
                </a:xfrm>
                <a:custGeom>
                  <a:avLst/>
                  <a:gdLst>
                    <a:gd name="T0" fmla="*/ 3 w 6"/>
                    <a:gd name="T1" fmla="*/ 0 h 2"/>
                    <a:gd name="T2" fmla="*/ 0 w 6"/>
                    <a:gd name="T3" fmla="*/ 2 h 2"/>
                    <a:gd name="T4" fmla="*/ 6 w 6"/>
                    <a:gd name="T5" fmla="*/ 0 h 2"/>
                    <a:gd name="T6" fmla="*/ 4 w 6"/>
                    <a:gd name="T7" fmla="*/ 0 h 2"/>
                    <a:gd name="T8" fmla="*/ 3 w 6"/>
                    <a:gd name="T9" fmla="*/ 0 h 2"/>
                  </a:gdLst>
                  <a:ahLst/>
                  <a:cxnLst>
                    <a:cxn ang="0">
                      <a:pos x="T0" y="T1"/>
                    </a:cxn>
                    <a:cxn ang="0">
                      <a:pos x="T2" y="T3"/>
                    </a:cxn>
                    <a:cxn ang="0">
                      <a:pos x="T4" y="T5"/>
                    </a:cxn>
                    <a:cxn ang="0">
                      <a:pos x="T6" y="T7"/>
                    </a:cxn>
                    <a:cxn ang="0">
                      <a:pos x="T8" y="T9"/>
                    </a:cxn>
                  </a:cxnLst>
                  <a:rect l="0" t="0" r="r" b="b"/>
                  <a:pathLst>
                    <a:path w="6" h="2">
                      <a:moveTo>
                        <a:pt x="3" y="0"/>
                      </a:moveTo>
                      <a:cubicBezTo>
                        <a:pt x="3" y="1"/>
                        <a:pt x="2" y="1"/>
                        <a:pt x="0" y="2"/>
                      </a:cubicBezTo>
                      <a:cubicBezTo>
                        <a:pt x="3" y="2"/>
                        <a:pt x="5" y="1"/>
                        <a:pt x="6" y="0"/>
                      </a:cubicBezTo>
                      <a:cubicBezTo>
                        <a:pt x="4" y="0"/>
                        <a:pt x="4" y="0"/>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8" name="Freeform 1883">
                  <a:extLst>
                    <a:ext uri="{FF2B5EF4-FFF2-40B4-BE49-F238E27FC236}">
                      <a16:creationId xmlns:a16="http://schemas.microsoft.com/office/drawing/2014/main" id="{E7768137-06B6-4431-87FE-88B4D0A3C993}"/>
                    </a:ext>
                  </a:extLst>
                </p:cNvPr>
                <p:cNvSpPr>
                  <a:spLocks/>
                </p:cNvSpPr>
                <p:nvPr/>
              </p:nvSpPr>
              <p:spPr bwMode="auto">
                <a:xfrm>
                  <a:off x="2008" y="2483"/>
                  <a:ext cx="6" cy="4"/>
                </a:xfrm>
                <a:custGeom>
                  <a:avLst/>
                  <a:gdLst>
                    <a:gd name="T0" fmla="*/ 2 w 7"/>
                    <a:gd name="T1" fmla="*/ 0 h 4"/>
                    <a:gd name="T2" fmla="*/ 2 w 7"/>
                    <a:gd name="T3" fmla="*/ 0 h 4"/>
                    <a:gd name="T4" fmla="*/ 1 w 7"/>
                    <a:gd name="T5" fmla="*/ 1 h 4"/>
                    <a:gd name="T6" fmla="*/ 1 w 7"/>
                    <a:gd name="T7" fmla="*/ 4 h 4"/>
                    <a:gd name="T8" fmla="*/ 2 w 7"/>
                    <a:gd name="T9" fmla="*/ 4 h 4"/>
                    <a:gd name="T10" fmla="*/ 6 w 7"/>
                    <a:gd name="T11" fmla="*/ 1 h 4"/>
                    <a:gd name="T12" fmla="*/ 6 w 7"/>
                    <a:gd name="T13" fmla="*/ 1 h 4"/>
                    <a:gd name="T14" fmla="*/ 7 w 7"/>
                    <a:gd name="T15" fmla="*/ 0 h 4"/>
                    <a:gd name="T16" fmla="*/ 2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0"/>
                      </a:moveTo>
                      <a:cubicBezTo>
                        <a:pt x="2" y="0"/>
                        <a:pt x="2" y="0"/>
                        <a:pt x="2" y="0"/>
                      </a:cubicBezTo>
                      <a:cubicBezTo>
                        <a:pt x="1" y="0"/>
                        <a:pt x="1" y="1"/>
                        <a:pt x="1" y="1"/>
                      </a:cubicBezTo>
                      <a:cubicBezTo>
                        <a:pt x="0" y="2"/>
                        <a:pt x="0" y="3"/>
                        <a:pt x="1" y="4"/>
                      </a:cubicBezTo>
                      <a:cubicBezTo>
                        <a:pt x="1" y="4"/>
                        <a:pt x="1" y="4"/>
                        <a:pt x="2" y="4"/>
                      </a:cubicBezTo>
                      <a:cubicBezTo>
                        <a:pt x="3" y="4"/>
                        <a:pt x="5" y="2"/>
                        <a:pt x="6" y="1"/>
                      </a:cubicBezTo>
                      <a:cubicBezTo>
                        <a:pt x="6" y="1"/>
                        <a:pt x="6" y="1"/>
                        <a:pt x="6" y="1"/>
                      </a:cubicBezTo>
                      <a:cubicBezTo>
                        <a:pt x="6" y="1"/>
                        <a:pt x="7" y="0"/>
                        <a:pt x="7" y="0"/>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9" name="Freeform 1884">
                  <a:extLst>
                    <a:ext uri="{FF2B5EF4-FFF2-40B4-BE49-F238E27FC236}">
                      <a16:creationId xmlns:a16="http://schemas.microsoft.com/office/drawing/2014/main" id="{B2ECD494-7DA1-4FCD-AF93-779F0D19B318}"/>
                    </a:ext>
                  </a:extLst>
                </p:cNvPr>
                <p:cNvSpPr>
                  <a:spLocks/>
                </p:cNvSpPr>
                <p:nvPr/>
              </p:nvSpPr>
              <p:spPr bwMode="auto">
                <a:xfrm>
                  <a:off x="2010" y="2496"/>
                  <a:ext cx="26" cy="13"/>
                </a:xfrm>
                <a:custGeom>
                  <a:avLst/>
                  <a:gdLst>
                    <a:gd name="T0" fmla="*/ 27 w 28"/>
                    <a:gd name="T1" fmla="*/ 0 h 14"/>
                    <a:gd name="T2" fmla="*/ 16 w 28"/>
                    <a:gd name="T3" fmla="*/ 2 h 14"/>
                    <a:gd name="T4" fmla="*/ 15 w 28"/>
                    <a:gd name="T5" fmla="*/ 2 h 14"/>
                    <a:gd name="T6" fmla="*/ 14 w 28"/>
                    <a:gd name="T7" fmla="*/ 6 h 14"/>
                    <a:gd name="T8" fmla="*/ 13 w 28"/>
                    <a:gd name="T9" fmla="*/ 8 h 14"/>
                    <a:gd name="T10" fmla="*/ 4 w 28"/>
                    <a:gd name="T11" fmla="*/ 7 h 14"/>
                    <a:gd name="T12" fmla="*/ 0 w 28"/>
                    <a:gd name="T13" fmla="*/ 6 h 14"/>
                    <a:gd name="T14" fmla="*/ 2 w 28"/>
                    <a:gd name="T15" fmla="*/ 10 h 14"/>
                    <a:gd name="T16" fmla="*/ 4 w 28"/>
                    <a:gd name="T17" fmla="*/ 11 h 14"/>
                    <a:gd name="T18" fmla="*/ 5 w 28"/>
                    <a:gd name="T19" fmla="*/ 11 h 14"/>
                    <a:gd name="T20" fmla="*/ 8 w 28"/>
                    <a:gd name="T21" fmla="*/ 11 h 14"/>
                    <a:gd name="T22" fmla="*/ 12 w 28"/>
                    <a:gd name="T23" fmla="*/ 12 h 14"/>
                    <a:gd name="T24" fmla="*/ 14 w 28"/>
                    <a:gd name="T25" fmla="*/ 14 h 14"/>
                    <a:gd name="T26" fmla="*/ 13 w 28"/>
                    <a:gd name="T27" fmla="*/ 11 h 14"/>
                    <a:gd name="T28" fmla="*/ 21 w 28"/>
                    <a:gd name="T29" fmla="*/ 8 h 14"/>
                    <a:gd name="T30" fmla="*/ 26 w 28"/>
                    <a:gd name="T31" fmla="*/ 7 h 14"/>
                    <a:gd name="T32" fmla="*/ 27 w 28"/>
                    <a:gd name="T33" fmla="*/ 2 h 14"/>
                    <a:gd name="T34" fmla="*/ 27 w 2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7" y="0"/>
                      </a:moveTo>
                      <a:cubicBezTo>
                        <a:pt x="24" y="3"/>
                        <a:pt x="19" y="4"/>
                        <a:pt x="16" y="2"/>
                      </a:cubicBezTo>
                      <a:cubicBezTo>
                        <a:pt x="16" y="1"/>
                        <a:pt x="15" y="1"/>
                        <a:pt x="15" y="2"/>
                      </a:cubicBezTo>
                      <a:cubicBezTo>
                        <a:pt x="14" y="3"/>
                        <a:pt x="14" y="4"/>
                        <a:pt x="14" y="6"/>
                      </a:cubicBezTo>
                      <a:cubicBezTo>
                        <a:pt x="14" y="7"/>
                        <a:pt x="13" y="8"/>
                        <a:pt x="13" y="8"/>
                      </a:cubicBezTo>
                      <a:cubicBezTo>
                        <a:pt x="11" y="10"/>
                        <a:pt x="8" y="9"/>
                        <a:pt x="4" y="7"/>
                      </a:cubicBezTo>
                      <a:cubicBezTo>
                        <a:pt x="2" y="7"/>
                        <a:pt x="1" y="6"/>
                        <a:pt x="0" y="6"/>
                      </a:cubicBezTo>
                      <a:cubicBezTo>
                        <a:pt x="0" y="7"/>
                        <a:pt x="1" y="8"/>
                        <a:pt x="2" y="10"/>
                      </a:cubicBezTo>
                      <a:cubicBezTo>
                        <a:pt x="3" y="11"/>
                        <a:pt x="4" y="11"/>
                        <a:pt x="4" y="11"/>
                      </a:cubicBezTo>
                      <a:cubicBezTo>
                        <a:pt x="5" y="11"/>
                        <a:pt x="5" y="11"/>
                        <a:pt x="5" y="11"/>
                      </a:cubicBezTo>
                      <a:cubicBezTo>
                        <a:pt x="6" y="11"/>
                        <a:pt x="7" y="11"/>
                        <a:pt x="8" y="11"/>
                      </a:cubicBezTo>
                      <a:cubicBezTo>
                        <a:pt x="9" y="11"/>
                        <a:pt x="10" y="11"/>
                        <a:pt x="12" y="12"/>
                      </a:cubicBezTo>
                      <a:cubicBezTo>
                        <a:pt x="12" y="13"/>
                        <a:pt x="13" y="13"/>
                        <a:pt x="14" y="14"/>
                      </a:cubicBezTo>
                      <a:cubicBezTo>
                        <a:pt x="13" y="13"/>
                        <a:pt x="13" y="12"/>
                        <a:pt x="13" y="11"/>
                      </a:cubicBezTo>
                      <a:cubicBezTo>
                        <a:pt x="14" y="8"/>
                        <a:pt x="18" y="6"/>
                        <a:pt x="21" y="8"/>
                      </a:cubicBezTo>
                      <a:cubicBezTo>
                        <a:pt x="23" y="9"/>
                        <a:pt x="25" y="8"/>
                        <a:pt x="26" y="7"/>
                      </a:cubicBezTo>
                      <a:cubicBezTo>
                        <a:pt x="27" y="6"/>
                        <a:pt x="28" y="4"/>
                        <a:pt x="27" y="2"/>
                      </a:cubicBezTo>
                      <a:cubicBezTo>
                        <a:pt x="27" y="2"/>
                        <a:pt x="27"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0" name="Freeform 1885">
                  <a:extLst>
                    <a:ext uri="{FF2B5EF4-FFF2-40B4-BE49-F238E27FC236}">
                      <a16:creationId xmlns:a16="http://schemas.microsoft.com/office/drawing/2014/main" id="{C6E33F07-5106-4851-A9AD-D9844129BAB3}"/>
                    </a:ext>
                  </a:extLst>
                </p:cNvPr>
                <p:cNvSpPr>
                  <a:spLocks/>
                </p:cNvSpPr>
                <p:nvPr/>
              </p:nvSpPr>
              <p:spPr bwMode="auto">
                <a:xfrm>
                  <a:off x="2004" y="2379"/>
                  <a:ext cx="3" cy="4"/>
                </a:xfrm>
                <a:custGeom>
                  <a:avLst/>
                  <a:gdLst>
                    <a:gd name="T0" fmla="*/ 2 w 3"/>
                    <a:gd name="T1" fmla="*/ 2 h 4"/>
                    <a:gd name="T2" fmla="*/ 0 w 3"/>
                    <a:gd name="T3" fmla="*/ 0 h 4"/>
                    <a:gd name="T4" fmla="*/ 1 w 3"/>
                    <a:gd name="T5" fmla="*/ 1 h 4"/>
                    <a:gd name="T6" fmla="*/ 3 w 3"/>
                    <a:gd name="T7" fmla="*/ 4 h 4"/>
                    <a:gd name="T8" fmla="*/ 2 w 3"/>
                    <a:gd name="T9" fmla="*/ 2 h 4"/>
                  </a:gdLst>
                  <a:ahLst/>
                  <a:cxnLst>
                    <a:cxn ang="0">
                      <a:pos x="T0" y="T1"/>
                    </a:cxn>
                    <a:cxn ang="0">
                      <a:pos x="T2" y="T3"/>
                    </a:cxn>
                    <a:cxn ang="0">
                      <a:pos x="T4" y="T5"/>
                    </a:cxn>
                    <a:cxn ang="0">
                      <a:pos x="T6" y="T7"/>
                    </a:cxn>
                    <a:cxn ang="0">
                      <a:pos x="T8" y="T9"/>
                    </a:cxn>
                  </a:cxnLst>
                  <a:rect l="0" t="0" r="r" b="b"/>
                  <a:pathLst>
                    <a:path w="3" h="4">
                      <a:moveTo>
                        <a:pt x="2" y="2"/>
                      </a:moveTo>
                      <a:cubicBezTo>
                        <a:pt x="2" y="1"/>
                        <a:pt x="1" y="0"/>
                        <a:pt x="0" y="0"/>
                      </a:cubicBezTo>
                      <a:cubicBezTo>
                        <a:pt x="0" y="0"/>
                        <a:pt x="1" y="1"/>
                        <a:pt x="1" y="1"/>
                      </a:cubicBezTo>
                      <a:cubicBezTo>
                        <a:pt x="2" y="2"/>
                        <a:pt x="2" y="3"/>
                        <a:pt x="3" y="4"/>
                      </a:cubicBezTo>
                      <a:cubicBezTo>
                        <a:pt x="3" y="3"/>
                        <a:pt x="3"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1" name="Freeform 1886">
                  <a:extLst>
                    <a:ext uri="{FF2B5EF4-FFF2-40B4-BE49-F238E27FC236}">
                      <a16:creationId xmlns:a16="http://schemas.microsoft.com/office/drawing/2014/main" id="{24E52437-64A3-4369-8745-A0FDE804B80B}"/>
                    </a:ext>
                  </a:extLst>
                </p:cNvPr>
                <p:cNvSpPr>
                  <a:spLocks/>
                </p:cNvSpPr>
                <p:nvPr/>
              </p:nvSpPr>
              <p:spPr bwMode="auto">
                <a:xfrm>
                  <a:off x="2013" y="2491"/>
                  <a:ext cx="5" cy="5"/>
                </a:xfrm>
                <a:custGeom>
                  <a:avLst/>
                  <a:gdLst>
                    <a:gd name="T0" fmla="*/ 3 w 5"/>
                    <a:gd name="T1" fmla="*/ 0 h 5"/>
                    <a:gd name="T2" fmla="*/ 1 w 5"/>
                    <a:gd name="T3" fmla="*/ 3 h 5"/>
                    <a:gd name="T4" fmla="*/ 0 w 5"/>
                    <a:gd name="T5" fmla="*/ 5 h 5"/>
                    <a:gd name="T6" fmla="*/ 1 w 5"/>
                    <a:gd name="T7" fmla="*/ 4 h 5"/>
                    <a:gd name="T8" fmla="*/ 5 w 5"/>
                    <a:gd name="T9" fmla="*/ 1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2"/>
                        <a:pt x="1" y="3"/>
                      </a:cubicBezTo>
                      <a:cubicBezTo>
                        <a:pt x="1" y="4"/>
                        <a:pt x="0" y="5"/>
                        <a:pt x="0" y="5"/>
                      </a:cubicBezTo>
                      <a:cubicBezTo>
                        <a:pt x="0" y="5"/>
                        <a:pt x="0" y="5"/>
                        <a:pt x="1" y="4"/>
                      </a:cubicBezTo>
                      <a:cubicBezTo>
                        <a:pt x="2" y="3"/>
                        <a:pt x="3" y="2"/>
                        <a:pt x="5" y="1"/>
                      </a:cubicBezTo>
                      <a:cubicBezTo>
                        <a:pt x="4" y="1"/>
                        <a:pt x="4"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2" name="Freeform 1887">
                  <a:extLst>
                    <a:ext uri="{FF2B5EF4-FFF2-40B4-BE49-F238E27FC236}">
                      <a16:creationId xmlns:a16="http://schemas.microsoft.com/office/drawing/2014/main" id="{BEE2CA05-9419-47F2-A437-931E9D6D5FEB}"/>
                    </a:ext>
                  </a:extLst>
                </p:cNvPr>
                <p:cNvSpPr>
                  <a:spLocks/>
                </p:cNvSpPr>
                <p:nvPr/>
              </p:nvSpPr>
              <p:spPr bwMode="auto">
                <a:xfrm>
                  <a:off x="2042" y="2504"/>
                  <a:ext cx="2" cy="5"/>
                </a:xfrm>
                <a:custGeom>
                  <a:avLst/>
                  <a:gdLst>
                    <a:gd name="T0" fmla="*/ 2 w 2"/>
                    <a:gd name="T1" fmla="*/ 5 h 5"/>
                    <a:gd name="T2" fmla="*/ 1 w 2"/>
                    <a:gd name="T3" fmla="*/ 3 h 5"/>
                    <a:gd name="T4" fmla="*/ 1 w 2"/>
                    <a:gd name="T5" fmla="*/ 0 h 5"/>
                    <a:gd name="T6" fmla="*/ 1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5"/>
                        <a:pt x="1" y="4"/>
                        <a:pt x="1" y="3"/>
                      </a:cubicBezTo>
                      <a:cubicBezTo>
                        <a:pt x="1" y="2"/>
                        <a:pt x="1" y="0"/>
                        <a:pt x="1" y="0"/>
                      </a:cubicBezTo>
                      <a:cubicBezTo>
                        <a:pt x="0" y="0"/>
                        <a:pt x="0" y="2"/>
                        <a:pt x="1" y="5"/>
                      </a:cubicBezTo>
                      <a:cubicBezTo>
                        <a:pt x="1" y="5"/>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3" name="Freeform 1888">
                  <a:extLst>
                    <a:ext uri="{FF2B5EF4-FFF2-40B4-BE49-F238E27FC236}">
                      <a16:creationId xmlns:a16="http://schemas.microsoft.com/office/drawing/2014/main" id="{19E061C3-D53C-418D-8B57-05DF9308981D}"/>
                    </a:ext>
                  </a:extLst>
                </p:cNvPr>
                <p:cNvSpPr>
                  <a:spLocks/>
                </p:cNvSpPr>
                <p:nvPr/>
              </p:nvSpPr>
              <p:spPr bwMode="auto">
                <a:xfrm>
                  <a:off x="1990" y="2052"/>
                  <a:ext cx="89" cy="478"/>
                </a:xfrm>
                <a:custGeom>
                  <a:avLst/>
                  <a:gdLst>
                    <a:gd name="T0" fmla="*/ 85 w 92"/>
                    <a:gd name="T1" fmla="*/ 60 h 500"/>
                    <a:gd name="T2" fmla="*/ 80 w 92"/>
                    <a:gd name="T3" fmla="*/ 39 h 500"/>
                    <a:gd name="T4" fmla="*/ 73 w 92"/>
                    <a:gd name="T5" fmla="*/ 15 h 500"/>
                    <a:gd name="T6" fmla="*/ 67 w 92"/>
                    <a:gd name="T7" fmla="*/ 0 h 500"/>
                    <a:gd name="T8" fmla="*/ 65 w 92"/>
                    <a:gd name="T9" fmla="*/ 6 h 500"/>
                    <a:gd name="T10" fmla="*/ 61 w 92"/>
                    <a:gd name="T11" fmla="*/ 10 h 500"/>
                    <a:gd name="T12" fmla="*/ 58 w 92"/>
                    <a:gd name="T13" fmla="*/ 79 h 500"/>
                    <a:gd name="T14" fmla="*/ 44 w 92"/>
                    <a:gd name="T15" fmla="*/ 133 h 500"/>
                    <a:gd name="T16" fmla="*/ 45 w 92"/>
                    <a:gd name="T17" fmla="*/ 182 h 500"/>
                    <a:gd name="T18" fmla="*/ 30 w 92"/>
                    <a:gd name="T19" fmla="*/ 229 h 500"/>
                    <a:gd name="T20" fmla="*/ 24 w 92"/>
                    <a:gd name="T21" fmla="*/ 259 h 500"/>
                    <a:gd name="T22" fmla="*/ 20 w 92"/>
                    <a:gd name="T23" fmla="*/ 293 h 500"/>
                    <a:gd name="T24" fmla="*/ 31 w 92"/>
                    <a:gd name="T25" fmla="*/ 298 h 500"/>
                    <a:gd name="T26" fmla="*/ 30 w 92"/>
                    <a:gd name="T27" fmla="*/ 317 h 500"/>
                    <a:gd name="T28" fmla="*/ 27 w 92"/>
                    <a:gd name="T29" fmla="*/ 338 h 500"/>
                    <a:gd name="T30" fmla="*/ 21 w 92"/>
                    <a:gd name="T31" fmla="*/ 353 h 500"/>
                    <a:gd name="T32" fmla="*/ 12 w 92"/>
                    <a:gd name="T33" fmla="*/ 357 h 500"/>
                    <a:gd name="T34" fmla="*/ 7 w 92"/>
                    <a:gd name="T35" fmla="*/ 362 h 500"/>
                    <a:gd name="T36" fmla="*/ 12 w 92"/>
                    <a:gd name="T37" fmla="*/ 368 h 500"/>
                    <a:gd name="T38" fmla="*/ 24 w 92"/>
                    <a:gd name="T39" fmla="*/ 388 h 500"/>
                    <a:gd name="T40" fmla="*/ 5 w 92"/>
                    <a:gd name="T41" fmla="*/ 389 h 500"/>
                    <a:gd name="T42" fmla="*/ 11 w 92"/>
                    <a:gd name="T43" fmla="*/ 390 h 500"/>
                    <a:gd name="T44" fmla="*/ 2 w 92"/>
                    <a:gd name="T45" fmla="*/ 410 h 500"/>
                    <a:gd name="T46" fmla="*/ 7 w 92"/>
                    <a:gd name="T47" fmla="*/ 413 h 500"/>
                    <a:gd name="T48" fmla="*/ 16 w 92"/>
                    <a:gd name="T49" fmla="*/ 411 h 500"/>
                    <a:gd name="T50" fmla="*/ 7 w 92"/>
                    <a:gd name="T51" fmla="*/ 429 h 500"/>
                    <a:gd name="T52" fmla="*/ 22 w 92"/>
                    <a:gd name="T53" fmla="*/ 435 h 500"/>
                    <a:gd name="T54" fmla="*/ 33 w 92"/>
                    <a:gd name="T55" fmla="*/ 445 h 500"/>
                    <a:gd name="T56" fmla="*/ 48 w 92"/>
                    <a:gd name="T57" fmla="*/ 459 h 500"/>
                    <a:gd name="T58" fmla="*/ 57 w 92"/>
                    <a:gd name="T59" fmla="*/ 466 h 500"/>
                    <a:gd name="T60" fmla="*/ 63 w 92"/>
                    <a:gd name="T61" fmla="*/ 475 h 500"/>
                    <a:gd name="T62" fmla="*/ 55 w 92"/>
                    <a:gd name="T63" fmla="*/ 483 h 500"/>
                    <a:gd name="T64" fmla="*/ 47 w 92"/>
                    <a:gd name="T65" fmla="*/ 482 h 500"/>
                    <a:gd name="T66" fmla="*/ 53 w 92"/>
                    <a:gd name="T67" fmla="*/ 492 h 500"/>
                    <a:gd name="T68" fmla="*/ 66 w 92"/>
                    <a:gd name="T69" fmla="*/ 497 h 500"/>
                    <a:gd name="T70" fmla="*/ 77 w 92"/>
                    <a:gd name="T71" fmla="*/ 495 h 500"/>
                    <a:gd name="T72" fmla="*/ 75 w 92"/>
                    <a:gd name="T73" fmla="*/ 494 h 500"/>
                    <a:gd name="T74" fmla="*/ 74 w 92"/>
                    <a:gd name="T75" fmla="*/ 492 h 500"/>
                    <a:gd name="T76" fmla="*/ 73 w 92"/>
                    <a:gd name="T77" fmla="*/ 486 h 500"/>
                    <a:gd name="T78" fmla="*/ 73 w 92"/>
                    <a:gd name="T79" fmla="*/ 476 h 500"/>
                    <a:gd name="T80" fmla="*/ 74 w 92"/>
                    <a:gd name="T81" fmla="*/ 458 h 500"/>
                    <a:gd name="T82" fmla="*/ 64 w 92"/>
                    <a:gd name="T83" fmla="*/ 450 h 500"/>
                    <a:gd name="T84" fmla="*/ 41 w 92"/>
                    <a:gd name="T85" fmla="*/ 449 h 500"/>
                    <a:gd name="T86" fmla="*/ 34 w 92"/>
                    <a:gd name="T87" fmla="*/ 443 h 500"/>
                    <a:gd name="T88" fmla="*/ 20 w 92"/>
                    <a:gd name="T89" fmla="*/ 409 h 500"/>
                    <a:gd name="T90" fmla="*/ 32 w 92"/>
                    <a:gd name="T91" fmla="*/ 382 h 500"/>
                    <a:gd name="T92" fmla="*/ 40 w 92"/>
                    <a:gd name="T93" fmla="*/ 365 h 500"/>
                    <a:gd name="T94" fmla="*/ 40 w 92"/>
                    <a:gd name="T95" fmla="*/ 345 h 500"/>
                    <a:gd name="T96" fmla="*/ 43 w 92"/>
                    <a:gd name="T97" fmla="*/ 338 h 500"/>
                    <a:gd name="T98" fmla="*/ 37 w 92"/>
                    <a:gd name="T99" fmla="*/ 319 h 500"/>
                    <a:gd name="T100" fmla="*/ 36 w 92"/>
                    <a:gd name="T101" fmla="*/ 285 h 500"/>
                    <a:gd name="T102" fmla="*/ 47 w 92"/>
                    <a:gd name="T103" fmla="*/ 258 h 500"/>
                    <a:gd name="T104" fmla="*/ 54 w 92"/>
                    <a:gd name="T105" fmla="*/ 225 h 500"/>
                    <a:gd name="T106" fmla="*/ 60 w 92"/>
                    <a:gd name="T107" fmla="*/ 197 h 500"/>
                    <a:gd name="T108" fmla="*/ 54 w 92"/>
                    <a:gd name="T109" fmla="*/ 160 h 500"/>
                    <a:gd name="T110" fmla="*/ 60 w 92"/>
                    <a:gd name="T111" fmla="*/ 140 h 500"/>
                    <a:gd name="T112" fmla="*/ 78 w 92"/>
                    <a:gd name="T113" fmla="*/ 107 h 500"/>
                    <a:gd name="T114" fmla="*/ 77 w 92"/>
                    <a:gd name="T115" fmla="*/ 84 h 500"/>
                    <a:gd name="T116" fmla="*/ 91 w 92"/>
                    <a:gd name="T117" fmla="*/ 68 h 500"/>
                    <a:gd name="T118" fmla="*/ 91 w 92"/>
                    <a:gd name="T119" fmla="*/ 64 h 500"/>
                    <a:gd name="T120" fmla="*/ 88 w 92"/>
                    <a:gd name="T121" fmla="*/ 6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500">
                      <a:moveTo>
                        <a:pt x="88" y="62"/>
                      </a:moveTo>
                      <a:cubicBezTo>
                        <a:pt x="88" y="62"/>
                        <a:pt x="88" y="62"/>
                        <a:pt x="88" y="62"/>
                      </a:cubicBezTo>
                      <a:cubicBezTo>
                        <a:pt x="88" y="62"/>
                        <a:pt x="88" y="62"/>
                        <a:pt x="88" y="62"/>
                      </a:cubicBezTo>
                      <a:cubicBezTo>
                        <a:pt x="87" y="62"/>
                        <a:pt x="87" y="62"/>
                        <a:pt x="86" y="62"/>
                      </a:cubicBezTo>
                      <a:cubicBezTo>
                        <a:pt x="86" y="61"/>
                        <a:pt x="86" y="61"/>
                        <a:pt x="86" y="61"/>
                      </a:cubicBezTo>
                      <a:cubicBezTo>
                        <a:pt x="86" y="61"/>
                        <a:pt x="85" y="61"/>
                        <a:pt x="85" y="60"/>
                      </a:cubicBezTo>
                      <a:cubicBezTo>
                        <a:pt x="85" y="60"/>
                        <a:pt x="85" y="60"/>
                        <a:pt x="85" y="60"/>
                      </a:cubicBezTo>
                      <a:cubicBezTo>
                        <a:pt x="85" y="60"/>
                        <a:pt x="85" y="60"/>
                        <a:pt x="85" y="60"/>
                      </a:cubicBezTo>
                      <a:cubicBezTo>
                        <a:pt x="85" y="59"/>
                        <a:pt x="85" y="58"/>
                        <a:pt x="85" y="56"/>
                      </a:cubicBezTo>
                      <a:cubicBezTo>
                        <a:pt x="84" y="53"/>
                        <a:pt x="84" y="50"/>
                        <a:pt x="83" y="49"/>
                      </a:cubicBezTo>
                      <a:cubicBezTo>
                        <a:pt x="81" y="47"/>
                        <a:pt x="81" y="44"/>
                        <a:pt x="80" y="42"/>
                      </a:cubicBezTo>
                      <a:cubicBezTo>
                        <a:pt x="80" y="41"/>
                        <a:pt x="80" y="39"/>
                        <a:pt x="80" y="39"/>
                      </a:cubicBezTo>
                      <a:cubicBezTo>
                        <a:pt x="77" y="37"/>
                        <a:pt x="74" y="34"/>
                        <a:pt x="74" y="30"/>
                      </a:cubicBezTo>
                      <a:cubicBezTo>
                        <a:pt x="73" y="28"/>
                        <a:pt x="74" y="27"/>
                        <a:pt x="75" y="26"/>
                      </a:cubicBezTo>
                      <a:cubicBezTo>
                        <a:pt x="76" y="26"/>
                        <a:pt x="76" y="25"/>
                        <a:pt x="76" y="23"/>
                      </a:cubicBezTo>
                      <a:cubicBezTo>
                        <a:pt x="76" y="22"/>
                        <a:pt x="76" y="20"/>
                        <a:pt x="77" y="18"/>
                      </a:cubicBezTo>
                      <a:cubicBezTo>
                        <a:pt x="77" y="18"/>
                        <a:pt x="77" y="18"/>
                        <a:pt x="77" y="18"/>
                      </a:cubicBezTo>
                      <a:cubicBezTo>
                        <a:pt x="75" y="17"/>
                        <a:pt x="74" y="16"/>
                        <a:pt x="73" y="15"/>
                      </a:cubicBezTo>
                      <a:cubicBezTo>
                        <a:pt x="70" y="12"/>
                        <a:pt x="71" y="9"/>
                        <a:pt x="71" y="7"/>
                      </a:cubicBezTo>
                      <a:cubicBezTo>
                        <a:pt x="71" y="5"/>
                        <a:pt x="71" y="4"/>
                        <a:pt x="70" y="3"/>
                      </a:cubicBezTo>
                      <a:cubicBezTo>
                        <a:pt x="70" y="2"/>
                        <a:pt x="69" y="2"/>
                        <a:pt x="69" y="1"/>
                      </a:cubicBezTo>
                      <a:cubicBezTo>
                        <a:pt x="68" y="1"/>
                        <a:pt x="68" y="1"/>
                        <a:pt x="68" y="1"/>
                      </a:cubicBezTo>
                      <a:cubicBezTo>
                        <a:pt x="68" y="1"/>
                        <a:pt x="68" y="0"/>
                        <a:pt x="67" y="0"/>
                      </a:cubicBezTo>
                      <a:cubicBezTo>
                        <a:pt x="67" y="0"/>
                        <a:pt x="67" y="0"/>
                        <a:pt x="67" y="0"/>
                      </a:cubicBezTo>
                      <a:cubicBezTo>
                        <a:pt x="67" y="0"/>
                        <a:pt x="67" y="0"/>
                        <a:pt x="67" y="0"/>
                      </a:cubicBezTo>
                      <a:cubicBezTo>
                        <a:pt x="67" y="1"/>
                        <a:pt x="67" y="1"/>
                        <a:pt x="67" y="2"/>
                      </a:cubicBezTo>
                      <a:cubicBezTo>
                        <a:pt x="67" y="2"/>
                        <a:pt x="66" y="2"/>
                        <a:pt x="66" y="3"/>
                      </a:cubicBezTo>
                      <a:cubicBezTo>
                        <a:pt x="66" y="3"/>
                        <a:pt x="66" y="3"/>
                        <a:pt x="66" y="4"/>
                      </a:cubicBezTo>
                      <a:cubicBezTo>
                        <a:pt x="66" y="4"/>
                        <a:pt x="65" y="5"/>
                        <a:pt x="65" y="5"/>
                      </a:cubicBezTo>
                      <a:cubicBezTo>
                        <a:pt x="65" y="5"/>
                        <a:pt x="65" y="5"/>
                        <a:pt x="65" y="6"/>
                      </a:cubicBezTo>
                      <a:cubicBezTo>
                        <a:pt x="64" y="6"/>
                        <a:pt x="63" y="7"/>
                        <a:pt x="63" y="7"/>
                      </a:cubicBezTo>
                      <a:cubicBezTo>
                        <a:pt x="63" y="7"/>
                        <a:pt x="62" y="7"/>
                        <a:pt x="62" y="7"/>
                      </a:cubicBezTo>
                      <a:cubicBezTo>
                        <a:pt x="62" y="7"/>
                        <a:pt x="62" y="7"/>
                        <a:pt x="62" y="7"/>
                      </a:cubicBezTo>
                      <a:cubicBezTo>
                        <a:pt x="62" y="7"/>
                        <a:pt x="62" y="8"/>
                        <a:pt x="61" y="8"/>
                      </a:cubicBezTo>
                      <a:cubicBezTo>
                        <a:pt x="61" y="8"/>
                        <a:pt x="61" y="8"/>
                        <a:pt x="61" y="8"/>
                      </a:cubicBezTo>
                      <a:cubicBezTo>
                        <a:pt x="61" y="9"/>
                        <a:pt x="61" y="9"/>
                        <a:pt x="61" y="10"/>
                      </a:cubicBezTo>
                      <a:cubicBezTo>
                        <a:pt x="61" y="12"/>
                        <a:pt x="61" y="15"/>
                        <a:pt x="61" y="16"/>
                      </a:cubicBezTo>
                      <a:cubicBezTo>
                        <a:pt x="63" y="21"/>
                        <a:pt x="64" y="39"/>
                        <a:pt x="62" y="47"/>
                      </a:cubicBezTo>
                      <a:cubicBezTo>
                        <a:pt x="61" y="54"/>
                        <a:pt x="59" y="60"/>
                        <a:pt x="58" y="64"/>
                      </a:cubicBezTo>
                      <a:cubicBezTo>
                        <a:pt x="57" y="65"/>
                        <a:pt x="57" y="65"/>
                        <a:pt x="58" y="66"/>
                      </a:cubicBezTo>
                      <a:cubicBezTo>
                        <a:pt x="60" y="68"/>
                        <a:pt x="60" y="70"/>
                        <a:pt x="59" y="71"/>
                      </a:cubicBezTo>
                      <a:cubicBezTo>
                        <a:pt x="58" y="72"/>
                        <a:pt x="58" y="75"/>
                        <a:pt x="58" y="79"/>
                      </a:cubicBezTo>
                      <a:cubicBezTo>
                        <a:pt x="58" y="81"/>
                        <a:pt x="58" y="83"/>
                        <a:pt x="58" y="85"/>
                      </a:cubicBezTo>
                      <a:cubicBezTo>
                        <a:pt x="58" y="90"/>
                        <a:pt x="56" y="97"/>
                        <a:pt x="55" y="103"/>
                      </a:cubicBezTo>
                      <a:cubicBezTo>
                        <a:pt x="54" y="106"/>
                        <a:pt x="53" y="109"/>
                        <a:pt x="53" y="111"/>
                      </a:cubicBezTo>
                      <a:cubicBezTo>
                        <a:pt x="53" y="113"/>
                        <a:pt x="52" y="115"/>
                        <a:pt x="51" y="116"/>
                      </a:cubicBezTo>
                      <a:cubicBezTo>
                        <a:pt x="50" y="118"/>
                        <a:pt x="50" y="120"/>
                        <a:pt x="50" y="122"/>
                      </a:cubicBezTo>
                      <a:cubicBezTo>
                        <a:pt x="50" y="127"/>
                        <a:pt x="47" y="131"/>
                        <a:pt x="44" y="133"/>
                      </a:cubicBezTo>
                      <a:cubicBezTo>
                        <a:pt x="44" y="134"/>
                        <a:pt x="46" y="136"/>
                        <a:pt x="46" y="138"/>
                      </a:cubicBezTo>
                      <a:cubicBezTo>
                        <a:pt x="48" y="141"/>
                        <a:pt x="49" y="143"/>
                        <a:pt x="49" y="146"/>
                      </a:cubicBezTo>
                      <a:cubicBezTo>
                        <a:pt x="49" y="148"/>
                        <a:pt x="48" y="149"/>
                        <a:pt x="47" y="151"/>
                      </a:cubicBezTo>
                      <a:cubicBezTo>
                        <a:pt x="45" y="153"/>
                        <a:pt x="44" y="154"/>
                        <a:pt x="45" y="157"/>
                      </a:cubicBezTo>
                      <a:cubicBezTo>
                        <a:pt x="46" y="164"/>
                        <a:pt x="45" y="174"/>
                        <a:pt x="45" y="179"/>
                      </a:cubicBezTo>
                      <a:cubicBezTo>
                        <a:pt x="45" y="181"/>
                        <a:pt x="45" y="182"/>
                        <a:pt x="45" y="182"/>
                      </a:cubicBezTo>
                      <a:cubicBezTo>
                        <a:pt x="45" y="184"/>
                        <a:pt x="44" y="185"/>
                        <a:pt x="43" y="186"/>
                      </a:cubicBezTo>
                      <a:cubicBezTo>
                        <a:pt x="43" y="187"/>
                        <a:pt x="42" y="188"/>
                        <a:pt x="42" y="190"/>
                      </a:cubicBezTo>
                      <a:cubicBezTo>
                        <a:pt x="43" y="193"/>
                        <a:pt x="42" y="195"/>
                        <a:pt x="41" y="197"/>
                      </a:cubicBezTo>
                      <a:cubicBezTo>
                        <a:pt x="40" y="199"/>
                        <a:pt x="39" y="201"/>
                        <a:pt x="38" y="204"/>
                      </a:cubicBezTo>
                      <a:cubicBezTo>
                        <a:pt x="38" y="210"/>
                        <a:pt x="34" y="218"/>
                        <a:pt x="32" y="224"/>
                      </a:cubicBezTo>
                      <a:cubicBezTo>
                        <a:pt x="31" y="226"/>
                        <a:pt x="30" y="227"/>
                        <a:pt x="30" y="229"/>
                      </a:cubicBezTo>
                      <a:cubicBezTo>
                        <a:pt x="29" y="230"/>
                        <a:pt x="29" y="232"/>
                        <a:pt x="28" y="233"/>
                      </a:cubicBezTo>
                      <a:cubicBezTo>
                        <a:pt x="27" y="236"/>
                        <a:pt x="26" y="239"/>
                        <a:pt x="22" y="239"/>
                      </a:cubicBezTo>
                      <a:cubicBezTo>
                        <a:pt x="22" y="239"/>
                        <a:pt x="22" y="239"/>
                        <a:pt x="22" y="239"/>
                      </a:cubicBezTo>
                      <a:cubicBezTo>
                        <a:pt x="22" y="240"/>
                        <a:pt x="21" y="241"/>
                        <a:pt x="23" y="245"/>
                      </a:cubicBezTo>
                      <a:cubicBezTo>
                        <a:pt x="24" y="247"/>
                        <a:pt x="24" y="250"/>
                        <a:pt x="23" y="252"/>
                      </a:cubicBezTo>
                      <a:cubicBezTo>
                        <a:pt x="23" y="255"/>
                        <a:pt x="23" y="257"/>
                        <a:pt x="24" y="259"/>
                      </a:cubicBezTo>
                      <a:cubicBezTo>
                        <a:pt x="27" y="264"/>
                        <a:pt x="26" y="267"/>
                        <a:pt x="25" y="271"/>
                      </a:cubicBezTo>
                      <a:cubicBezTo>
                        <a:pt x="25" y="272"/>
                        <a:pt x="25" y="272"/>
                        <a:pt x="25" y="272"/>
                      </a:cubicBezTo>
                      <a:cubicBezTo>
                        <a:pt x="24" y="274"/>
                        <a:pt x="23" y="275"/>
                        <a:pt x="23" y="276"/>
                      </a:cubicBezTo>
                      <a:cubicBezTo>
                        <a:pt x="22" y="278"/>
                        <a:pt x="21" y="279"/>
                        <a:pt x="21" y="281"/>
                      </a:cubicBezTo>
                      <a:cubicBezTo>
                        <a:pt x="21" y="283"/>
                        <a:pt x="21" y="285"/>
                        <a:pt x="20" y="286"/>
                      </a:cubicBezTo>
                      <a:cubicBezTo>
                        <a:pt x="19" y="289"/>
                        <a:pt x="19" y="291"/>
                        <a:pt x="20" y="293"/>
                      </a:cubicBezTo>
                      <a:cubicBezTo>
                        <a:pt x="21" y="295"/>
                        <a:pt x="21" y="297"/>
                        <a:pt x="21" y="298"/>
                      </a:cubicBezTo>
                      <a:cubicBezTo>
                        <a:pt x="22" y="298"/>
                        <a:pt x="22" y="298"/>
                        <a:pt x="23" y="298"/>
                      </a:cubicBezTo>
                      <a:cubicBezTo>
                        <a:pt x="23" y="298"/>
                        <a:pt x="23" y="298"/>
                        <a:pt x="23" y="298"/>
                      </a:cubicBezTo>
                      <a:cubicBezTo>
                        <a:pt x="23" y="297"/>
                        <a:pt x="23" y="295"/>
                        <a:pt x="26" y="294"/>
                      </a:cubicBezTo>
                      <a:cubicBezTo>
                        <a:pt x="28" y="293"/>
                        <a:pt x="29" y="294"/>
                        <a:pt x="30" y="295"/>
                      </a:cubicBezTo>
                      <a:cubicBezTo>
                        <a:pt x="31" y="296"/>
                        <a:pt x="31" y="297"/>
                        <a:pt x="31" y="298"/>
                      </a:cubicBezTo>
                      <a:cubicBezTo>
                        <a:pt x="31" y="298"/>
                        <a:pt x="31" y="298"/>
                        <a:pt x="31" y="298"/>
                      </a:cubicBezTo>
                      <a:cubicBezTo>
                        <a:pt x="33" y="299"/>
                        <a:pt x="34" y="300"/>
                        <a:pt x="34" y="302"/>
                      </a:cubicBezTo>
                      <a:cubicBezTo>
                        <a:pt x="35" y="303"/>
                        <a:pt x="34" y="305"/>
                        <a:pt x="31" y="307"/>
                      </a:cubicBezTo>
                      <a:cubicBezTo>
                        <a:pt x="31" y="307"/>
                        <a:pt x="31" y="308"/>
                        <a:pt x="31" y="310"/>
                      </a:cubicBezTo>
                      <a:cubicBezTo>
                        <a:pt x="32" y="312"/>
                        <a:pt x="32" y="314"/>
                        <a:pt x="31" y="316"/>
                      </a:cubicBezTo>
                      <a:cubicBezTo>
                        <a:pt x="30" y="317"/>
                        <a:pt x="30" y="317"/>
                        <a:pt x="30" y="317"/>
                      </a:cubicBezTo>
                      <a:cubicBezTo>
                        <a:pt x="29" y="319"/>
                        <a:pt x="28" y="321"/>
                        <a:pt x="28" y="323"/>
                      </a:cubicBezTo>
                      <a:cubicBezTo>
                        <a:pt x="30" y="326"/>
                        <a:pt x="29" y="327"/>
                        <a:pt x="28" y="328"/>
                      </a:cubicBezTo>
                      <a:cubicBezTo>
                        <a:pt x="27" y="329"/>
                        <a:pt x="27" y="330"/>
                        <a:pt x="27" y="331"/>
                      </a:cubicBezTo>
                      <a:cubicBezTo>
                        <a:pt x="27" y="333"/>
                        <a:pt x="27" y="333"/>
                        <a:pt x="27" y="334"/>
                      </a:cubicBezTo>
                      <a:cubicBezTo>
                        <a:pt x="28" y="335"/>
                        <a:pt x="28" y="337"/>
                        <a:pt x="27" y="338"/>
                      </a:cubicBezTo>
                      <a:cubicBezTo>
                        <a:pt x="27" y="338"/>
                        <a:pt x="27" y="338"/>
                        <a:pt x="27" y="338"/>
                      </a:cubicBezTo>
                      <a:cubicBezTo>
                        <a:pt x="28" y="339"/>
                        <a:pt x="28" y="340"/>
                        <a:pt x="27" y="342"/>
                      </a:cubicBezTo>
                      <a:cubicBezTo>
                        <a:pt x="27" y="342"/>
                        <a:pt x="27" y="343"/>
                        <a:pt x="26" y="343"/>
                      </a:cubicBezTo>
                      <a:cubicBezTo>
                        <a:pt x="26" y="344"/>
                        <a:pt x="27" y="346"/>
                        <a:pt x="27" y="347"/>
                      </a:cubicBezTo>
                      <a:cubicBezTo>
                        <a:pt x="28" y="348"/>
                        <a:pt x="28" y="349"/>
                        <a:pt x="27" y="350"/>
                      </a:cubicBezTo>
                      <a:cubicBezTo>
                        <a:pt x="27" y="352"/>
                        <a:pt x="25" y="352"/>
                        <a:pt x="24" y="352"/>
                      </a:cubicBezTo>
                      <a:cubicBezTo>
                        <a:pt x="23" y="352"/>
                        <a:pt x="22" y="352"/>
                        <a:pt x="21" y="353"/>
                      </a:cubicBezTo>
                      <a:cubicBezTo>
                        <a:pt x="21" y="353"/>
                        <a:pt x="21" y="353"/>
                        <a:pt x="21" y="353"/>
                      </a:cubicBezTo>
                      <a:cubicBezTo>
                        <a:pt x="21" y="353"/>
                        <a:pt x="21" y="353"/>
                        <a:pt x="22" y="354"/>
                      </a:cubicBezTo>
                      <a:cubicBezTo>
                        <a:pt x="22" y="355"/>
                        <a:pt x="24" y="357"/>
                        <a:pt x="22" y="360"/>
                      </a:cubicBezTo>
                      <a:cubicBezTo>
                        <a:pt x="22" y="361"/>
                        <a:pt x="21" y="362"/>
                        <a:pt x="19" y="362"/>
                      </a:cubicBezTo>
                      <a:cubicBezTo>
                        <a:pt x="17" y="362"/>
                        <a:pt x="15" y="359"/>
                        <a:pt x="13" y="358"/>
                      </a:cubicBezTo>
                      <a:cubicBezTo>
                        <a:pt x="12" y="357"/>
                        <a:pt x="12" y="357"/>
                        <a:pt x="12" y="357"/>
                      </a:cubicBezTo>
                      <a:cubicBezTo>
                        <a:pt x="11" y="357"/>
                        <a:pt x="11" y="356"/>
                        <a:pt x="11" y="355"/>
                      </a:cubicBezTo>
                      <a:cubicBezTo>
                        <a:pt x="11" y="355"/>
                        <a:pt x="11" y="355"/>
                        <a:pt x="11" y="355"/>
                      </a:cubicBezTo>
                      <a:cubicBezTo>
                        <a:pt x="10" y="356"/>
                        <a:pt x="9" y="356"/>
                        <a:pt x="8" y="357"/>
                      </a:cubicBezTo>
                      <a:cubicBezTo>
                        <a:pt x="7" y="357"/>
                        <a:pt x="6" y="357"/>
                        <a:pt x="5" y="358"/>
                      </a:cubicBezTo>
                      <a:cubicBezTo>
                        <a:pt x="5" y="358"/>
                        <a:pt x="6" y="359"/>
                        <a:pt x="6" y="359"/>
                      </a:cubicBezTo>
                      <a:cubicBezTo>
                        <a:pt x="6" y="360"/>
                        <a:pt x="7" y="361"/>
                        <a:pt x="7" y="362"/>
                      </a:cubicBezTo>
                      <a:cubicBezTo>
                        <a:pt x="7" y="363"/>
                        <a:pt x="6" y="363"/>
                        <a:pt x="5" y="364"/>
                      </a:cubicBezTo>
                      <a:cubicBezTo>
                        <a:pt x="4" y="364"/>
                        <a:pt x="3" y="364"/>
                        <a:pt x="3" y="365"/>
                      </a:cubicBezTo>
                      <a:cubicBezTo>
                        <a:pt x="5" y="365"/>
                        <a:pt x="6" y="366"/>
                        <a:pt x="7" y="368"/>
                      </a:cubicBezTo>
                      <a:cubicBezTo>
                        <a:pt x="7" y="368"/>
                        <a:pt x="7" y="369"/>
                        <a:pt x="7" y="369"/>
                      </a:cubicBezTo>
                      <a:cubicBezTo>
                        <a:pt x="7" y="369"/>
                        <a:pt x="7" y="368"/>
                        <a:pt x="7" y="368"/>
                      </a:cubicBezTo>
                      <a:cubicBezTo>
                        <a:pt x="9" y="368"/>
                        <a:pt x="10" y="368"/>
                        <a:pt x="12" y="368"/>
                      </a:cubicBezTo>
                      <a:cubicBezTo>
                        <a:pt x="15" y="369"/>
                        <a:pt x="16" y="371"/>
                        <a:pt x="16" y="374"/>
                      </a:cubicBezTo>
                      <a:cubicBezTo>
                        <a:pt x="16" y="376"/>
                        <a:pt x="15" y="378"/>
                        <a:pt x="13" y="378"/>
                      </a:cubicBezTo>
                      <a:cubicBezTo>
                        <a:pt x="12" y="378"/>
                        <a:pt x="11" y="380"/>
                        <a:pt x="11" y="382"/>
                      </a:cubicBezTo>
                      <a:cubicBezTo>
                        <a:pt x="11" y="382"/>
                        <a:pt x="13" y="382"/>
                        <a:pt x="15" y="382"/>
                      </a:cubicBezTo>
                      <a:cubicBezTo>
                        <a:pt x="17" y="382"/>
                        <a:pt x="19" y="381"/>
                        <a:pt x="20" y="382"/>
                      </a:cubicBezTo>
                      <a:cubicBezTo>
                        <a:pt x="23" y="383"/>
                        <a:pt x="24" y="385"/>
                        <a:pt x="24" y="388"/>
                      </a:cubicBezTo>
                      <a:cubicBezTo>
                        <a:pt x="23" y="389"/>
                        <a:pt x="22" y="391"/>
                        <a:pt x="21" y="391"/>
                      </a:cubicBezTo>
                      <a:cubicBezTo>
                        <a:pt x="20" y="391"/>
                        <a:pt x="19" y="390"/>
                        <a:pt x="18" y="390"/>
                      </a:cubicBezTo>
                      <a:cubicBezTo>
                        <a:pt x="17" y="388"/>
                        <a:pt x="15" y="387"/>
                        <a:pt x="15" y="387"/>
                      </a:cubicBezTo>
                      <a:cubicBezTo>
                        <a:pt x="14" y="387"/>
                        <a:pt x="14" y="387"/>
                        <a:pt x="14" y="387"/>
                      </a:cubicBezTo>
                      <a:cubicBezTo>
                        <a:pt x="13" y="390"/>
                        <a:pt x="11" y="390"/>
                        <a:pt x="10" y="390"/>
                      </a:cubicBezTo>
                      <a:cubicBezTo>
                        <a:pt x="8" y="390"/>
                        <a:pt x="7" y="390"/>
                        <a:pt x="5" y="389"/>
                      </a:cubicBezTo>
                      <a:cubicBezTo>
                        <a:pt x="5" y="389"/>
                        <a:pt x="5" y="389"/>
                        <a:pt x="5" y="389"/>
                      </a:cubicBezTo>
                      <a:cubicBezTo>
                        <a:pt x="4" y="389"/>
                        <a:pt x="1" y="391"/>
                        <a:pt x="0" y="392"/>
                      </a:cubicBezTo>
                      <a:cubicBezTo>
                        <a:pt x="1" y="393"/>
                        <a:pt x="2" y="395"/>
                        <a:pt x="2" y="396"/>
                      </a:cubicBezTo>
                      <a:cubicBezTo>
                        <a:pt x="3" y="396"/>
                        <a:pt x="3" y="396"/>
                        <a:pt x="3" y="396"/>
                      </a:cubicBezTo>
                      <a:cubicBezTo>
                        <a:pt x="4" y="396"/>
                        <a:pt x="6" y="395"/>
                        <a:pt x="6" y="394"/>
                      </a:cubicBezTo>
                      <a:cubicBezTo>
                        <a:pt x="7" y="392"/>
                        <a:pt x="9" y="390"/>
                        <a:pt x="11" y="390"/>
                      </a:cubicBezTo>
                      <a:cubicBezTo>
                        <a:pt x="11" y="390"/>
                        <a:pt x="14" y="391"/>
                        <a:pt x="15" y="395"/>
                      </a:cubicBezTo>
                      <a:cubicBezTo>
                        <a:pt x="15" y="399"/>
                        <a:pt x="11" y="400"/>
                        <a:pt x="10" y="400"/>
                      </a:cubicBezTo>
                      <a:cubicBezTo>
                        <a:pt x="10" y="400"/>
                        <a:pt x="9" y="401"/>
                        <a:pt x="9" y="401"/>
                      </a:cubicBezTo>
                      <a:cubicBezTo>
                        <a:pt x="8" y="403"/>
                        <a:pt x="6" y="406"/>
                        <a:pt x="2" y="408"/>
                      </a:cubicBezTo>
                      <a:cubicBezTo>
                        <a:pt x="2" y="409"/>
                        <a:pt x="2" y="409"/>
                        <a:pt x="2" y="409"/>
                      </a:cubicBezTo>
                      <a:cubicBezTo>
                        <a:pt x="2" y="409"/>
                        <a:pt x="2" y="410"/>
                        <a:pt x="2" y="410"/>
                      </a:cubicBezTo>
                      <a:cubicBezTo>
                        <a:pt x="3" y="409"/>
                        <a:pt x="4" y="409"/>
                        <a:pt x="4" y="409"/>
                      </a:cubicBezTo>
                      <a:cubicBezTo>
                        <a:pt x="5" y="409"/>
                        <a:pt x="5" y="409"/>
                        <a:pt x="5" y="409"/>
                      </a:cubicBezTo>
                      <a:cubicBezTo>
                        <a:pt x="6" y="410"/>
                        <a:pt x="6" y="410"/>
                        <a:pt x="6" y="410"/>
                      </a:cubicBezTo>
                      <a:cubicBezTo>
                        <a:pt x="7" y="411"/>
                        <a:pt x="6" y="412"/>
                        <a:pt x="6" y="412"/>
                      </a:cubicBezTo>
                      <a:cubicBezTo>
                        <a:pt x="6" y="413"/>
                        <a:pt x="6" y="413"/>
                        <a:pt x="6" y="413"/>
                      </a:cubicBezTo>
                      <a:cubicBezTo>
                        <a:pt x="7" y="413"/>
                        <a:pt x="7" y="413"/>
                        <a:pt x="7" y="413"/>
                      </a:cubicBezTo>
                      <a:cubicBezTo>
                        <a:pt x="7" y="413"/>
                        <a:pt x="8" y="413"/>
                        <a:pt x="8" y="413"/>
                      </a:cubicBezTo>
                      <a:cubicBezTo>
                        <a:pt x="8" y="412"/>
                        <a:pt x="8" y="412"/>
                        <a:pt x="8" y="411"/>
                      </a:cubicBezTo>
                      <a:cubicBezTo>
                        <a:pt x="7" y="409"/>
                        <a:pt x="8" y="406"/>
                        <a:pt x="9" y="404"/>
                      </a:cubicBezTo>
                      <a:cubicBezTo>
                        <a:pt x="10" y="403"/>
                        <a:pt x="11" y="402"/>
                        <a:pt x="13" y="402"/>
                      </a:cubicBezTo>
                      <a:cubicBezTo>
                        <a:pt x="13" y="402"/>
                        <a:pt x="15" y="403"/>
                        <a:pt x="16" y="404"/>
                      </a:cubicBezTo>
                      <a:cubicBezTo>
                        <a:pt x="19" y="407"/>
                        <a:pt x="17" y="410"/>
                        <a:pt x="16" y="411"/>
                      </a:cubicBezTo>
                      <a:cubicBezTo>
                        <a:pt x="15" y="412"/>
                        <a:pt x="15" y="413"/>
                        <a:pt x="15" y="413"/>
                      </a:cubicBezTo>
                      <a:cubicBezTo>
                        <a:pt x="15" y="415"/>
                        <a:pt x="14" y="416"/>
                        <a:pt x="14" y="418"/>
                      </a:cubicBezTo>
                      <a:cubicBezTo>
                        <a:pt x="14" y="419"/>
                        <a:pt x="13" y="421"/>
                        <a:pt x="13" y="422"/>
                      </a:cubicBezTo>
                      <a:cubicBezTo>
                        <a:pt x="13" y="424"/>
                        <a:pt x="11" y="425"/>
                        <a:pt x="10" y="425"/>
                      </a:cubicBezTo>
                      <a:cubicBezTo>
                        <a:pt x="10" y="426"/>
                        <a:pt x="10" y="426"/>
                        <a:pt x="10" y="426"/>
                      </a:cubicBezTo>
                      <a:cubicBezTo>
                        <a:pt x="10" y="428"/>
                        <a:pt x="9" y="429"/>
                        <a:pt x="7" y="429"/>
                      </a:cubicBezTo>
                      <a:cubicBezTo>
                        <a:pt x="8" y="431"/>
                        <a:pt x="7" y="432"/>
                        <a:pt x="7" y="432"/>
                      </a:cubicBezTo>
                      <a:cubicBezTo>
                        <a:pt x="8" y="432"/>
                        <a:pt x="9" y="432"/>
                        <a:pt x="11" y="432"/>
                      </a:cubicBezTo>
                      <a:cubicBezTo>
                        <a:pt x="12" y="432"/>
                        <a:pt x="12" y="433"/>
                        <a:pt x="13" y="433"/>
                      </a:cubicBezTo>
                      <a:cubicBezTo>
                        <a:pt x="13" y="433"/>
                        <a:pt x="13" y="433"/>
                        <a:pt x="13" y="433"/>
                      </a:cubicBezTo>
                      <a:cubicBezTo>
                        <a:pt x="13" y="433"/>
                        <a:pt x="14" y="433"/>
                        <a:pt x="15" y="432"/>
                      </a:cubicBezTo>
                      <a:cubicBezTo>
                        <a:pt x="18" y="431"/>
                        <a:pt x="21" y="433"/>
                        <a:pt x="22" y="435"/>
                      </a:cubicBezTo>
                      <a:cubicBezTo>
                        <a:pt x="22" y="437"/>
                        <a:pt x="21" y="439"/>
                        <a:pt x="19" y="440"/>
                      </a:cubicBezTo>
                      <a:cubicBezTo>
                        <a:pt x="18" y="440"/>
                        <a:pt x="18" y="440"/>
                        <a:pt x="17" y="440"/>
                      </a:cubicBezTo>
                      <a:cubicBezTo>
                        <a:pt x="19" y="440"/>
                        <a:pt x="21" y="441"/>
                        <a:pt x="21" y="443"/>
                      </a:cubicBezTo>
                      <a:cubicBezTo>
                        <a:pt x="21" y="443"/>
                        <a:pt x="21" y="443"/>
                        <a:pt x="21" y="443"/>
                      </a:cubicBezTo>
                      <a:cubicBezTo>
                        <a:pt x="22" y="440"/>
                        <a:pt x="23" y="439"/>
                        <a:pt x="25" y="439"/>
                      </a:cubicBezTo>
                      <a:cubicBezTo>
                        <a:pt x="28" y="439"/>
                        <a:pt x="32" y="442"/>
                        <a:pt x="33" y="445"/>
                      </a:cubicBezTo>
                      <a:cubicBezTo>
                        <a:pt x="33" y="446"/>
                        <a:pt x="33" y="447"/>
                        <a:pt x="32" y="448"/>
                      </a:cubicBezTo>
                      <a:cubicBezTo>
                        <a:pt x="32" y="449"/>
                        <a:pt x="31" y="449"/>
                        <a:pt x="30" y="450"/>
                      </a:cubicBezTo>
                      <a:cubicBezTo>
                        <a:pt x="31" y="449"/>
                        <a:pt x="32" y="449"/>
                        <a:pt x="33" y="449"/>
                      </a:cubicBezTo>
                      <a:cubicBezTo>
                        <a:pt x="36" y="449"/>
                        <a:pt x="44" y="450"/>
                        <a:pt x="45" y="454"/>
                      </a:cubicBezTo>
                      <a:cubicBezTo>
                        <a:pt x="45" y="455"/>
                        <a:pt x="45" y="456"/>
                        <a:pt x="45" y="456"/>
                      </a:cubicBezTo>
                      <a:cubicBezTo>
                        <a:pt x="46" y="456"/>
                        <a:pt x="47" y="457"/>
                        <a:pt x="48" y="459"/>
                      </a:cubicBezTo>
                      <a:cubicBezTo>
                        <a:pt x="48" y="459"/>
                        <a:pt x="48" y="459"/>
                        <a:pt x="48" y="460"/>
                      </a:cubicBezTo>
                      <a:cubicBezTo>
                        <a:pt x="51" y="456"/>
                        <a:pt x="56" y="454"/>
                        <a:pt x="59" y="453"/>
                      </a:cubicBezTo>
                      <a:cubicBezTo>
                        <a:pt x="62" y="452"/>
                        <a:pt x="64" y="454"/>
                        <a:pt x="64" y="455"/>
                      </a:cubicBezTo>
                      <a:cubicBezTo>
                        <a:pt x="65" y="458"/>
                        <a:pt x="62" y="461"/>
                        <a:pt x="58" y="463"/>
                      </a:cubicBezTo>
                      <a:cubicBezTo>
                        <a:pt x="56" y="463"/>
                        <a:pt x="56" y="464"/>
                        <a:pt x="56" y="464"/>
                      </a:cubicBezTo>
                      <a:cubicBezTo>
                        <a:pt x="56" y="464"/>
                        <a:pt x="56" y="464"/>
                        <a:pt x="57" y="466"/>
                      </a:cubicBezTo>
                      <a:cubicBezTo>
                        <a:pt x="58" y="467"/>
                        <a:pt x="60" y="466"/>
                        <a:pt x="61" y="466"/>
                      </a:cubicBezTo>
                      <a:cubicBezTo>
                        <a:pt x="63" y="465"/>
                        <a:pt x="66" y="464"/>
                        <a:pt x="68" y="466"/>
                      </a:cubicBezTo>
                      <a:cubicBezTo>
                        <a:pt x="69" y="467"/>
                        <a:pt x="69" y="469"/>
                        <a:pt x="69" y="469"/>
                      </a:cubicBezTo>
                      <a:cubicBezTo>
                        <a:pt x="68" y="471"/>
                        <a:pt x="66" y="472"/>
                        <a:pt x="65" y="472"/>
                      </a:cubicBezTo>
                      <a:cubicBezTo>
                        <a:pt x="64" y="473"/>
                        <a:pt x="62" y="473"/>
                        <a:pt x="62" y="473"/>
                      </a:cubicBezTo>
                      <a:cubicBezTo>
                        <a:pt x="62" y="474"/>
                        <a:pt x="62" y="475"/>
                        <a:pt x="63" y="475"/>
                      </a:cubicBezTo>
                      <a:cubicBezTo>
                        <a:pt x="63" y="477"/>
                        <a:pt x="64" y="478"/>
                        <a:pt x="64" y="480"/>
                      </a:cubicBezTo>
                      <a:cubicBezTo>
                        <a:pt x="63" y="481"/>
                        <a:pt x="63" y="482"/>
                        <a:pt x="61" y="482"/>
                      </a:cubicBezTo>
                      <a:cubicBezTo>
                        <a:pt x="61" y="483"/>
                        <a:pt x="60" y="483"/>
                        <a:pt x="59" y="483"/>
                      </a:cubicBezTo>
                      <a:cubicBezTo>
                        <a:pt x="58" y="483"/>
                        <a:pt x="57" y="482"/>
                        <a:pt x="56" y="480"/>
                      </a:cubicBezTo>
                      <a:cubicBezTo>
                        <a:pt x="56" y="481"/>
                        <a:pt x="56" y="481"/>
                        <a:pt x="56" y="482"/>
                      </a:cubicBezTo>
                      <a:cubicBezTo>
                        <a:pt x="55" y="483"/>
                        <a:pt x="55" y="483"/>
                        <a:pt x="55" y="483"/>
                      </a:cubicBezTo>
                      <a:cubicBezTo>
                        <a:pt x="54" y="483"/>
                        <a:pt x="54" y="483"/>
                        <a:pt x="54" y="483"/>
                      </a:cubicBezTo>
                      <a:cubicBezTo>
                        <a:pt x="52" y="483"/>
                        <a:pt x="49" y="480"/>
                        <a:pt x="46" y="478"/>
                      </a:cubicBezTo>
                      <a:cubicBezTo>
                        <a:pt x="46" y="478"/>
                        <a:pt x="46" y="477"/>
                        <a:pt x="46" y="477"/>
                      </a:cubicBezTo>
                      <a:cubicBezTo>
                        <a:pt x="46" y="478"/>
                        <a:pt x="46" y="478"/>
                        <a:pt x="46" y="478"/>
                      </a:cubicBezTo>
                      <a:cubicBezTo>
                        <a:pt x="46" y="478"/>
                        <a:pt x="46" y="479"/>
                        <a:pt x="46" y="479"/>
                      </a:cubicBezTo>
                      <a:cubicBezTo>
                        <a:pt x="47" y="480"/>
                        <a:pt x="48" y="481"/>
                        <a:pt x="47" y="482"/>
                      </a:cubicBezTo>
                      <a:cubicBezTo>
                        <a:pt x="47" y="484"/>
                        <a:pt x="45" y="484"/>
                        <a:pt x="44" y="484"/>
                      </a:cubicBezTo>
                      <a:cubicBezTo>
                        <a:pt x="41" y="484"/>
                        <a:pt x="41" y="485"/>
                        <a:pt x="41" y="485"/>
                      </a:cubicBezTo>
                      <a:cubicBezTo>
                        <a:pt x="41" y="485"/>
                        <a:pt x="41" y="485"/>
                        <a:pt x="41" y="485"/>
                      </a:cubicBezTo>
                      <a:cubicBezTo>
                        <a:pt x="41" y="485"/>
                        <a:pt x="42" y="485"/>
                        <a:pt x="42" y="485"/>
                      </a:cubicBezTo>
                      <a:cubicBezTo>
                        <a:pt x="44" y="485"/>
                        <a:pt x="46" y="485"/>
                        <a:pt x="48" y="485"/>
                      </a:cubicBezTo>
                      <a:cubicBezTo>
                        <a:pt x="52" y="486"/>
                        <a:pt x="52" y="489"/>
                        <a:pt x="53" y="492"/>
                      </a:cubicBezTo>
                      <a:cubicBezTo>
                        <a:pt x="53" y="492"/>
                        <a:pt x="53" y="492"/>
                        <a:pt x="53" y="493"/>
                      </a:cubicBezTo>
                      <a:cubicBezTo>
                        <a:pt x="53" y="490"/>
                        <a:pt x="54" y="487"/>
                        <a:pt x="57" y="486"/>
                      </a:cubicBezTo>
                      <a:cubicBezTo>
                        <a:pt x="58" y="486"/>
                        <a:pt x="58" y="486"/>
                        <a:pt x="58" y="486"/>
                      </a:cubicBezTo>
                      <a:cubicBezTo>
                        <a:pt x="60" y="486"/>
                        <a:pt x="61" y="489"/>
                        <a:pt x="61" y="491"/>
                      </a:cubicBezTo>
                      <a:cubicBezTo>
                        <a:pt x="62" y="493"/>
                        <a:pt x="62" y="496"/>
                        <a:pt x="66" y="497"/>
                      </a:cubicBezTo>
                      <a:cubicBezTo>
                        <a:pt x="66" y="497"/>
                        <a:pt x="66" y="497"/>
                        <a:pt x="66" y="497"/>
                      </a:cubicBezTo>
                      <a:cubicBezTo>
                        <a:pt x="66" y="496"/>
                        <a:pt x="66" y="494"/>
                        <a:pt x="68" y="493"/>
                      </a:cubicBezTo>
                      <a:cubicBezTo>
                        <a:pt x="69" y="493"/>
                        <a:pt x="70" y="492"/>
                        <a:pt x="70" y="492"/>
                      </a:cubicBezTo>
                      <a:cubicBezTo>
                        <a:pt x="73" y="492"/>
                        <a:pt x="75" y="495"/>
                        <a:pt x="77" y="497"/>
                      </a:cubicBezTo>
                      <a:cubicBezTo>
                        <a:pt x="78" y="498"/>
                        <a:pt x="79" y="500"/>
                        <a:pt x="80" y="500"/>
                      </a:cubicBezTo>
                      <a:cubicBezTo>
                        <a:pt x="80" y="499"/>
                        <a:pt x="79" y="498"/>
                        <a:pt x="78" y="497"/>
                      </a:cubicBezTo>
                      <a:cubicBezTo>
                        <a:pt x="78" y="497"/>
                        <a:pt x="77" y="496"/>
                        <a:pt x="77" y="495"/>
                      </a:cubicBezTo>
                      <a:cubicBezTo>
                        <a:pt x="76" y="495"/>
                        <a:pt x="76" y="495"/>
                        <a:pt x="76" y="495"/>
                      </a:cubicBezTo>
                      <a:cubicBezTo>
                        <a:pt x="76" y="495"/>
                        <a:pt x="76" y="495"/>
                        <a:pt x="75" y="495"/>
                      </a:cubicBezTo>
                      <a:cubicBezTo>
                        <a:pt x="75" y="495"/>
                        <a:pt x="75" y="495"/>
                        <a:pt x="75" y="495"/>
                      </a:cubicBezTo>
                      <a:cubicBezTo>
                        <a:pt x="75" y="495"/>
                        <a:pt x="75" y="495"/>
                        <a:pt x="75" y="495"/>
                      </a:cubicBezTo>
                      <a:cubicBezTo>
                        <a:pt x="75" y="495"/>
                        <a:pt x="75" y="495"/>
                        <a:pt x="75" y="494"/>
                      </a:cubicBezTo>
                      <a:cubicBezTo>
                        <a:pt x="75" y="494"/>
                        <a:pt x="75" y="494"/>
                        <a:pt x="75" y="494"/>
                      </a:cubicBezTo>
                      <a:cubicBezTo>
                        <a:pt x="75" y="494"/>
                        <a:pt x="75" y="494"/>
                        <a:pt x="75" y="494"/>
                      </a:cubicBezTo>
                      <a:cubicBezTo>
                        <a:pt x="74" y="494"/>
                        <a:pt x="74" y="494"/>
                        <a:pt x="74" y="494"/>
                      </a:cubicBezTo>
                      <a:cubicBezTo>
                        <a:pt x="74" y="494"/>
                        <a:pt x="74" y="494"/>
                        <a:pt x="74" y="493"/>
                      </a:cubicBezTo>
                      <a:cubicBezTo>
                        <a:pt x="74" y="493"/>
                        <a:pt x="74" y="493"/>
                        <a:pt x="74" y="493"/>
                      </a:cubicBezTo>
                      <a:cubicBezTo>
                        <a:pt x="74" y="493"/>
                        <a:pt x="74" y="493"/>
                        <a:pt x="74" y="493"/>
                      </a:cubicBezTo>
                      <a:cubicBezTo>
                        <a:pt x="74" y="492"/>
                        <a:pt x="74" y="492"/>
                        <a:pt x="74" y="492"/>
                      </a:cubicBezTo>
                      <a:cubicBezTo>
                        <a:pt x="74" y="492"/>
                        <a:pt x="74" y="492"/>
                        <a:pt x="74" y="491"/>
                      </a:cubicBezTo>
                      <a:cubicBezTo>
                        <a:pt x="74" y="491"/>
                        <a:pt x="74" y="491"/>
                        <a:pt x="74" y="491"/>
                      </a:cubicBezTo>
                      <a:cubicBezTo>
                        <a:pt x="74" y="490"/>
                        <a:pt x="74" y="490"/>
                        <a:pt x="74" y="490"/>
                      </a:cubicBezTo>
                      <a:cubicBezTo>
                        <a:pt x="74" y="489"/>
                        <a:pt x="74" y="489"/>
                        <a:pt x="73" y="489"/>
                      </a:cubicBezTo>
                      <a:cubicBezTo>
                        <a:pt x="73" y="488"/>
                        <a:pt x="73" y="488"/>
                        <a:pt x="73" y="488"/>
                      </a:cubicBezTo>
                      <a:cubicBezTo>
                        <a:pt x="73" y="487"/>
                        <a:pt x="73" y="487"/>
                        <a:pt x="73" y="486"/>
                      </a:cubicBezTo>
                      <a:cubicBezTo>
                        <a:pt x="73" y="486"/>
                        <a:pt x="73" y="486"/>
                        <a:pt x="73" y="485"/>
                      </a:cubicBezTo>
                      <a:cubicBezTo>
                        <a:pt x="73" y="485"/>
                        <a:pt x="73" y="484"/>
                        <a:pt x="73" y="483"/>
                      </a:cubicBezTo>
                      <a:cubicBezTo>
                        <a:pt x="73" y="483"/>
                        <a:pt x="73" y="483"/>
                        <a:pt x="73" y="482"/>
                      </a:cubicBezTo>
                      <a:cubicBezTo>
                        <a:pt x="73" y="482"/>
                        <a:pt x="73" y="481"/>
                        <a:pt x="73" y="480"/>
                      </a:cubicBezTo>
                      <a:cubicBezTo>
                        <a:pt x="73" y="479"/>
                        <a:pt x="73" y="479"/>
                        <a:pt x="73" y="479"/>
                      </a:cubicBezTo>
                      <a:cubicBezTo>
                        <a:pt x="73" y="478"/>
                        <a:pt x="73" y="477"/>
                        <a:pt x="73" y="476"/>
                      </a:cubicBezTo>
                      <a:cubicBezTo>
                        <a:pt x="73" y="475"/>
                        <a:pt x="73" y="475"/>
                        <a:pt x="73" y="474"/>
                      </a:cubicBezTo>
                      <a:cubicBezTo>
                        <a:pt x="73" y="473"/>
                        <a:pt x="74" y="472"/>
                        <a:pt x="74" y="471"/>
                      </a:cubicBezTo>
                      <a:cubicBezTo>
                        <a:pt x="74" y="470"/>
                        <a:pt x="74" y="470"/>
                        <a:pt x="74" y="469"/>
                      </a:cubicBezTo>
                      <a:cubicBezTo>
                        <a:pt x="74" y="468"/>
                        <a:pt x="74" y="466"/>
                        <a:pt x="74" y="465"/>
                      </a:cubicBezTo>
                      <a:cubicBezTo>
                        <a:pt x="74" y="465"/>
                        <a:pt x="74" y="464"/>
                        <a:pt x="74" y="464"/>
                      </a:cubicBezTo>
                      <a:cubicBezTo>
                        <a:pt x="74" y="462"/>
                        <a:pt x="74" y="460"/>
                        <a:pt x="74" y="458"/>
                      </a:cubicBezTo>
                      <a:cubicBezTo>
                        <a:pt x="74" y="458"/>
                        <a:pt x="74" y="458"/>
                        <a:pt x="74" y="458"/>
                      </a:cubicBezTo>
                      <a:cubicBezTo>
                        <a:pt x="73" y="458"/>
                        <a:pt x="73" y="458"/>
                        <a:pt x="73" y="458"/>
                      </a:cubicBezTo>
                      <a:cubicBezTo>
                        <a:pt x="70" y="458"/>
                        <a:pt x="67" y="457"/>
                        <a:pt x="65" y="455"/>
                      </a:cubicBezTo>
                      <a:cubicBezTo>
                        <a:pt x="64" y="455"/>
                        <a:pt x="64" y="453"/>
                        <a:pt x="64" y="451"/>
                      </a:cubicBezTo>
                      <a:cubicBezTo>
                        <a:pt x="64" y="451"/>
                        <a:pt x="64" y="450"/>
                        <a:pt x="65" y="450"/>
                      </a:cubicBezTo>
                      <a:cubicBezTo>
                        <a:pt x="64" y="450"/>
                        <a:pt x="64" y="450"/>
                        <a:pt x="64" y="450"/>
                      </a:cubicBezTo>
                      <a:cubicBezTo>
                        <a:pt x="64" y="450"/>
                        <a:pt x="64" y="449"/>
                        <a:pt x="63" y="449"/>
                      </a:cubicBezTo>
                      <a:cubicBezTo>
                        <a:pt x="63" y="449"/>
                        <a:pt x="63" y="449"/>
                        <a:pt x="63" y="449"/>
                      </a:cubicBezTo>
                      <a:cubicBezTo>
                        <a:pt x="62" y="449"/>
                        <a:pt x="62" y="448"/>
                        <a:pt x="61" y="448"/>
                      </a:cubicBezTo>
                      <a:cubicBezTo>
                        <a:pt x="60" y="448"/>
                        <a:pt x="58" y="448"/>
                        <a:pt x="55" y="448"/>
                      </a:cubicBezTo>
                      <a:cubicBezTo>
                        <a:pt x="49" y="448"/>
                        <a:pt x="42" y="448"/>
                        <a:pt x="42" y="449"/>
                      </a:cubicBezTo>
                      <a:cubicBezTo>
                        <a:pt x="41" y="449"/>
                        <a:pt x="41" y="449"/>
                        <a:pt x="41" y="449"/>
                      </a:cubicBezTo>
                      <a:cubicBezTo>
                        <a:pt x="41" y="449"/>
                        <a:pt x="41" y="449"/>
                        <a:pt x="41" y="449"/>
                      </a:cubicBezTo>
                      <a:cubicBezTo>
                        <a:pt x="41" y="449"/>
                        <a:pt x="41" y="449"/>
                        <a:pt x="41" y="449"/>
                      </a:cubicBezTo>
                      <a:cubicBezTo>
                        <a:pt x="40" y="449"/>
                        <a:pt x="39" y="448"/>
                        <a:pt x="38" y="447"/>
                      </a:cubicBezTo>
                      <a:cubicBezTo>
                        <a:pt x="37" y="447"/>
                        <a:pt x="37" y="446"/>
                        <a:pt x="36" y="445"/>
                      </a:cubicBezTo>
                      <a:cubicBezTo>
                        <a:pt x="36" y="445"/>
                        <a:pt x="36" y="444"/>
                        <a:pt x="36" y="444"/>
                      </a:cubicBezTo>
                      <a:cubicBezTo>
                        <a:pt x="35" y="444"/>
                        <a:pt x="34" y="443"/>
                        <a:pt x="34" y="443"/>
                      </a:cubicBezTo>
                      <a:cubicBezTo>
                        <a:pt x="32" y="440"/>
                        <a:pt x="32" y="432"/>
                        <a:pt x="33" y="429"/>
                      </a:cubicBezTo>
                      <a:cubicBezTo>
                        <a:pt x="33" y="428"/>
                        <a:pt x="31" y="428"/>
                        <a:pt x="29" y="428"/>
                      </a:cubicBezTo>
                      <a:cubicBezTo>
                        <a:pt x="27" y="428"/>
                        <a:pt x="25" y="428"/>
                        <a:pt x="24" y="427"/>
                      </a:cubicBezTo>
                      <a:cubicBezTo>
                        <a:pt x="21" y="426"/>
                        <a:pt x="22" y="424"/>
                        <a:pt x="22" y="422"/>
                      </a:cubicBezTo>
                      <a:cubicBezTo>
                        <a:pt x="22" y="421"/>
                        <a:pt x="22" y="421"/>
                        <a:pt x="21" y="419"/>
                      </a:cubicBezTo>
                      <a:cubicBezTo>
                        <a:pt x="18" y="416"/>
                        <a:pt x="19" y="412"/>
                        <a:pt x="20" y="409"/>
                      </a:cubicBezTo>
                      <a:cubicBezTo>
                        <a:pt x="20" y="408"/>
                        <a:pt x="20" y="408"/>
                        <a:pt x="20" y="407"/>
                      </a:cubicBezTo>
                      <a:cubicBezTo>
                        <a:pt x="21" y="404"/>
                        <a:pt x="23" y="398"/>
                        <a:pt x="29" y="398"/>
                      </a:cubicBezTo>
                      <a:cubicBezTo>
                        <a:pt x="29" y="398"/>
                        <a:pt x="29" y="397"/>
                        <a:pt x="29" y="397"/>
                      </a:cubicBezTo>
                      <a:cubicBezTo>
                        <a:pt x="29" y="395"/>
                        <a:pt x="30" y="392"/>
                        <a:pt x="32" y="391"/>
                      </a:cubicBezTo>
                      <a:cubicBezTo>
                        <a:pt x="32" y="390"/>
                        <a:pt x="32" y="389"/>
                        <a:pt x="32" y="389"/>
                      </a:cubicBezTo>
                      <a:cubicBezTo>
                        <a:pt x="31" y="387"/>
                        <a:pt x="29" y="384"/>
                        <a:pt x="32" y="382"/>
                      </a:cubicBezTo>
                      <a:cubicBezTo>
                        <a:pt x="32" y="382"/>
                        <a:pt x="32" y="381"/>
                        <a:pt x="33" y="380"/>
                      </a:cubicBezTo>
                      <a:cubicBezTo>
                        <a:pt x="33" y="378"/>
                        <a:pt x="33" y="375"/>
                        <a:pt x="37" y="374"/>
                      </a:cubicBezTo>
                      <a:cubicBezTo>
                        <a:pt x="38" y="374"/>
                        <a:pt x="38" y="374"/>
                        <a:pt x="38" y="374"/>
                      </a:cubicBezTo>
                      <a:cubicBezTo>
                        <a:pt x="38" y="374"/>
                        <a:pt x="38" y="373"/>
                        <a:pt x="38" y="372"/>
                      </a:cubicBezTo>
                      <a:cubicBezTo>
                        <a:pt x="38" y="371"/>
                        <a:pt x="37" y="367"/>
                        <a:pt x="40" y="367"/>
                      </a:cubicBezTo>
                      <a:cubicBezTo>
                        <a:pt x="40" y="366"/>
                        <a:pt x="40" y="366"/>
                        <a:pt x="40" y="365"/>
                      </a:cubicBezTo>
                      <a:cubicBezTo>
                        <a:pt x="40" y="364"/>
                        <a:pt x="39" y="361"/>
                        <a:pt x="39" y="359"/>
                      </a:cubicBezTo>
                      <a:cubicBezTo>
                        <a:pt x="40" y="358"/>
                        <a:pt x="40" y="357"/>
                        <a:pt x="39" y="356"/>
                      </a:cubicBezTo>
                      <a:cubicBezTo>
                        <a:pt x="39" y="354"/>
                        <a:pt x="38" y="351"/>
                        <a:pt x="42" y="349"/>
                      </a:cubicBezTo>
                      <a:cubicBezTo>
                        <a:pt x="43" y="349"/>
                        <a:pt x="43" y="348"/>
                        <a:pt x="43" y="348"/>
                      </a:cubicBezTo>
                      <a:cubicBezTo>
                        <a:pt x="43" y="348"/>
                        <a:pt x="43" y="348"/>
                        <a:pt x="43" y="348"/>
                      </a:cubicBezTo>
                      <a:cubicBezTo>
                        <a:pt x="43" y="348"/>
                        <a:pt x="42" y="346"/>
                        <a:pt x="40" y="345"/>
                      </a:cubicBezTo>
                      <a:cubicBezTo>
                        <a:pt x="40" y="345"/>
                        <a:pt x="38" y="343"/>
                        <a:pt x="38" y="342"/>
                      </a:cubicBezTo>
                      <a:cubicBezTo>
                        <a:pt x="38" y="342"/>
                        <a:pt x="38" y="341"/>
                        <a:pt x="38" y="341"/>
                      </a:cubicBezTo>
                      <a:cubicBezTo>
                        <a:pt x="39" y="339"/>
                        <a:pt x="42" y="339"/>
                        <a:pt x="46" y="339"/>
                      </a:cubicBezTo>
                      <a:cubicBezTo>
                        <a:pt x="46" y="339"/>
                        <a:pt x="46" y="339"/>
                        <a:pt x="45" y="338"/>
                      </a:cubicBezTo>
                      <a:cubicBezTo>
                        <a:pt x="45" y="338"/>
                        <a:pt x="45" y="338"/>
                        <a:pt x="45" y="338"/>
                      </a:cubicBezTo>
                      <a:cubicBezTo>
                        <a:pt x="44" y="338"/>
                        <a:pt x="43" y="338"/>
                        <a:pt x="43" y="338"/>
                      </a:cubicBezTo>
                      <a:cubicBezTo>
                        <a:pt x="40" y="338"/>
                        <a:pt x="39" y="337"/>
                        <a:pt x="38" y="335"/>
                      </a:cubicBezTo>
                      <a:cubicBezTo>
                        <a:pt x="37" y="333"/>
                        <a:pt x="38" y="331"/>
                        <a:pt x="39" y="329"/>
                      </a:cubicBezTo>
                      <a:cubicBezTo>
                        <a:pt x="40" y="328"/>
                        <a:pt x="40" y="328"/>
                        <a:pt x="40" y="328"/>
                      </a:cubicBezTo>
                      <a:cubicBezTo>
                        <a:pt x="40" y="328"/>
                        <a:pt x="39" y="327"/>
                        <a:pt x="39" y="327"/>
                      </a:cubicBezTo>
                      <a:cubicBezTo>
                        <a:pt x="38" y="326"/>
                        <a:pt x="36" y="324"/>
                        <a:pt x="37" y="322"/>
                      </a:cubicBezTo>
                      <a:cubicBezTo>
                        <a:pt x="38" y="321"/>
                        <a:pt x="38" y="319"/>
                        <a:pt x="37" y="319"/>
                      </a:cubicBezTo>
                      <a:cubicBezTo>
                        <a:pt x="34" y="317"/>
                        <a:pt x="36" y="309"/>
                        <a:pt x="36" y="309"/>
                      </a:cubicBezTo>
                      <a:cubicBezTo>
                        <a:pt x="36" y="306"/>
                        <a:pt x="37" y="304"/>
                        <a:pt x="39" y="303"/>
                      </a:cubicBezTo>
                      <a:cubicBezTo>
                        <a:pt x="39" y="302"/>
                        <a:pt x="39" y="298"/>
                        <a:pt x="39" y="296"/>
                      </a:cubicBezTo>
                      <a:cubicBezTo>
                        <a:pt x="39" y="295"/>
                        <a:pt x="38" y="294"/>
                        <a:pt x="38" y="293"/>
                      </a:cubicBezTo>
                      <a:cubicBezTo>
                        <a:pt x="38" y="292"/>
                        <a:pt x="38" y="291"/>
                        <a:pt x="37" y="290"/>
                      </a:cubicBezTo>
                      <a:cubicBezTo>
                        <a:pt x="37" y="288"/>
                        <a:pt x="36" y="287"/>
                        <a:pt x="36" y="285"/>
                      </a:cubicBezTo>
                      <a:cubicBezTo>
                        <a:pt x="36" y="283"/>
                        <a:pt x="37" y="282"/>
                        <a:pt x="38" y="282"/>
                      </a:cubicBezTo>
                      <a:cubicBezTo>
                        <a:pt x="38" y="281"/>
                        <a:pt x="39" y="280"/>
                        <a:pt x="39" y="277"/>
                      </a:cubicBezTo>
                      <a:cubicBezTo>
                        <a:pt x="39" y="275"/>
                        <a:pt x="39" y="270"/>
                        <a:pt x="43" y="268"/>
                      </a:cubicBezTo>
                      <a:cubicBezTo>
                        <a:pt x="43" y="268"/>
                        <a:pt x="43" y="266"/>
                        <a:pt x="43" y="266"/>
                      </a:cubicBezTo>
                      <a:cubicBezTo>
                        <a:pt x="43" y="264"/>
                        <a:pt x="43" y="263"/>
                        <a:pt x="43" y="262"/>
                      </a:cubicBezTo>
                      <a:cubicBezTo>
                        <a:pt x="43" y="259"/>
                        <a:pt x="46" y="258"/>
                        <a:pt x="47" y="258"/>
                      </a:cubicBezTo>
                      <a:cubicBezTo>
                        <a:pt x="49" y="258"/>
                        <a:pt x="49" y="258"/>
                        <a:pt x="49" y="257"/>
                      </a:cubicBezTo>
                      <a:cubicBezTo>
                        <a:pt x="49" y="256"/>
                        <a:pt x="49" y="256"/>
                        <a:pt x="48" y="255"/>
                      </a:cubicBezTo>
                      <a:cubicBezTo>
                        <a:pt x="48" y="254"/>
                        <a:pt x="46" y="253"/>
                        <a:pt x="47" y="250"/>
                      </a:cubicBezTo>
                      <a:cubicBezTo>
                        <a:pt x="47" y="249"/>
                        <a:pt x="47" y="247"/>
                        <a:pt x="47" y="244"/>
                      </a:cubicBezTo>
                      <a:cubicBezTo>
                        <a:pt x="46" y="242"/>
                        <a:pt x="46" y="239"/>
                        <a:pt x="46" y="236"/>
                      </a:cubicBezTo>
                      <a:cubicBezTo>
                        <a:pt x="46" y="229"/>
                        <a:pt x="51" y="226"/>
                        <a:pt x="54" y="225"/>
                      </a:cubicBezTo>
                      <a:cubicBezTo>
                        <a:pt x="54" y="224"/>
                        <a:pt x="55" y="224"/>
                        <a:pt x="55" y="223"/>
                      </a:cubicBezTo>
                      <a:cubicBezTo>
                        <a:pt x="56" y="223"/>
                        <a:pt x="55" y="220"/>
                        <a:pt x="55" y="218"/>
                      </a:cubicBezTo>
                      <a:cubicBezTo>
                        <a:pt x="54" y="214"/>
                        <a:pt x="53" y="210"/>
                        <a:pt x="56" y="209"/>
                      </a:cubicBezTo>
                      <a:cubicBezTo>
                        <a:pt x="56" y="209"/>
                        <a:pt x="56" y="208"/>
                        <a:pt x="57" y="206"/>
                      </a:cubicBezTo>
                      <a:cubicBezTo>
                        <a:pt x="57" y="204"/>
                        <a:pt x="57" y="202"/>
                        <a:pt x="59" y="201"/>
                      </a:cubicBezTo>
                      <a:cubicBezTo>
                        <a:pt x="60" y="200"/>
                        <a:pt x="60" y="199"/>
                        <a:pt x="60" y="197"/>
                      </a:cubicBezTo>
                      <a:cubicBezTo>
                        <a:pt x="60" y="196"/>
                        <a:pt x="61" y="194"/>
                        <a:pt x="61" y="192"/>
                      </a:cubicBezTo>
                      <a:cubicBezTo>
                        <a:pt x="62" y="191"/>
                        <a:pt x="61" y="190"/>
                        <a:pt x="60" y="188"/>
                      </a:cubicBezTo>
                      <a:cubicBezTo>
                        <a:pt x="59" y="187"/>
                        <a:pt x="58" y="185"/>
                        <a:pt x="58" y="183"/>
                      </a:cubicBezTo>
                      <a:cubicBezTo>
                        <a:pt x="58" y="180"/>
                        <a:pt x="58" y="177"/>
                        <a:pt x="55" y="173"/>
                      </a:cubicBezTo>
                      <a:cubicBezTo>
                        <a:pt x="52" y="170"/>
                        <a:pt x="52" y="164"/>
                        <a:pt x="53" y="161"/>
                      </a:cubicBezTo>
                      <a:cubicBezTo>
                        <a:pt x="53" y="161"/>
                        <a:pt x="54" y="160"/>
                        <a:pt x="54" y="160"/>
                      </a:cubicBezTo>
                      <a:cubicBezTo>
                        <a:pt x="54" y="160"/>
                        <a:pt x="54" y="159"/>
                        <a:pt x="54" y="159"/>
                      </a:cubicBezTo>
                      <a:cubicBezTo>
                        <a:pt x="55" y="159"/>
                        <a:pt x="55" y="158"/>
                        <a:pt x="56" y="158"/>
                      </a:cubicBezTo>
                      <a:cubicBezTo>
                        <a:pt x="56" y="158"/>
                        <a:pt x="56" y="157"/>
                        <a:pt x="56" y="156"/>
                      </a:cubicBezTo>
                      <a:cubicBezTo>
                        <a:pt x="57" y="154"/>
                        <a:pt x="58" y="150"/>
                        <a:pt x="61" y="149"/>
                      </a:cubicBezTo>
                      <a:cubicBezTo>
                        <a:pt x="61" y="149"/>
                        <a:pt x="61" y="149"/>
                        <a:pt x="61" y="149"/>
                      </a:cubicBezTo>
                      <a:cubicBezTo>
                        <a:pt x="62" y="147"/>
                        <a:pt x="60" y="143"/>
                        <a:pt x="60" y="140"/>
                      </a:cubicBezTo>
                      <a:cubicBezTo>
                        <a:pt x="58" y="136"/>
                        <a:pt x="60" y="135"/>
                        <a:pt x="62" y="134"/>
                      </a:cubicBezTo>
                      <a:cubicBezTo>
                        <a:pt x="62" y="134"/>
                        <a:pt x="62" y="134"/>
                        <a:pt x="62" y="134"/>
                      </a:cubicBezTo>
                      <a:cubicBezTo>
                        <a:pt x="62" y="129"/>
                        <a:pt x="65" y="123"/>
                        <a:pt x="69" y="122"/>
                      </a:cubicBezTo>
                      <a:cubicBezTo>
                        <a:pt x="70" y="121"/>
                        <a:pt x="71" y="118"/>
                        <a:pt x="71" y="114"/>
                      </a:cubicBezTo>
                      <a:cubicBezTo>
                        <a:pt x="71" y="111"/>
                        <a:pt x="73" y="110"/>
                        <a:pt x="76" y="109"/>
                      </a:cubicBezTo>
                      <a:cubicBezTo>
                        <a:pt x="77" y="108"/>
                        <a:pt x="77" y="108"/>
                        <a:pt x="78" y="107"/>
                      </a:cubicBezTo>
                      <a:cubicBezTo>
                        <a:pt x="78" y="107"/>
                        <a:pt x="78" y="106"/>
                        <a:pt x="78" y="106"/>
                      </a:cubicBezTo>
                      <a:cubicBezTo>
                        <a:pt x="77" y="105"/>
                        <a:pt x="76" y="103"/>
                        <a:pt x="76" y="102"/>
                      </a:cubicBezTo>
                      <a:cubicBezTo>
                        <a:pt x="77" y="101"/>
                        <a:pt x="77" y="100"/>
                        <a:pt x="78" y="99"/>
                      </a:cubicBezTo>
                      <a:cubicBezTo>
                        <a:pt x="79" y="99"/>
                        <a:pt x="78" y="96"/>
                        <a:pt x="77" y="95"/>
                      </a:cubicBezTo>
                      <a:cubicBezTo>
                        <a:pt x="76" y="92"/>
                        <a:pt x="75" y="89"/>
                        <a:pt x="77" y="87"/>
                      </a:cubicBezTo>
                      <a:cubicBezTo>
                        <a:pt x="78" y="87"/>
                        <a:pt x="77" y="85"/>
                        <a:pt x="77" y="84"/>
                      </a:cubicBezTo>
                      <a:cubicBezTo>
                        <a:pt x="77" y="83"/>
                        <a:pt x="77" y="82"/>
                        <a:pt x="77" y="80"/>
                      </a:cubicBezTo>
                      <a:cubicBezTo>
                        <a:pt x="77" y="78"/>
                        <a:pt x="80" y="76"/>
                        <a:pt x="85" y="73"/>
                      </a:cubicBezTo>
                      <a:cubicBezTo>
                        <a:pt x="87" y="72"/>
                        <a:pt x="90" y="70"/>
                        <a:pt x="90" y="70"/>
                      </a:cubicBezTo>
                      <a:cubicBezTo>
                        <a:pt x="90" y="69"/>
                        <a:pt x="90" y="69"/>
                        <a:pt x="90" y="69"/>
                      </a:cubicBezTo>
                      <a:cubicBezTo>
                        <a:pt x="90" y="69"/>
                        <a:pt x="90" y="69"/>
                        <a:pt x="90" y="69"/>
                      </a:cubicBezTo>
                      <a:cubicBezTo>
                        <a:pt x="91" y="69"/>
                        <a:pt x="91" y="68"/>
                        <a:pt x="91" y="68"/>
                      </a:cubicBezTo>
                      <a:cubicBezTo>
                        <a:pt x="91" y="68"/>
                        <a:pt x="91" y="68"/>
                        <a:pt x="91" y="68"/>
                      </a:cubicBezTo>
                      <a:cubicBezTo>
                        <a:pt x="91" y="68"/>
                        <a:pt x="91" y="67"/>
                        <a:pt x="91" y="67"/>
                      </a:cubicBezTo>
                      <a:cubicBezTo>
                        <a:pt x="91" y="67"/>
                        <a:pt x="91" y="67"/>
                        <a:pt x="91" y="67"/>
                      </a:cubicBezTo>
                      <a:cubicBezTo>
                        <a:pt x="91" y="66"/>
                        <a:pt x="91" y="66"/>
                        <a:pt x="91" y="65"/>
                      </a:cubicBezTo>
                      <a:cubicBezTo>
                        <a:pt x="91" y="65"/>
                        <a:pt x="91" y="65"/>
                        <a:pt x="91" y="65"/>
                      </a:cubicBezTo>
                      <a:cubicBezTo>
                        <a:pt x="91" y="64"/>
                        <a:pt x="91" y="64"/>
                        <a:pt x="91" y="64"/>
                      </a:cubicBezTo>
                      <a:cubicBezTo>
                        <a:pt x="92" y="63"/>
                        <a:pt x="92" y="63"/>
                        <a:pt x="92" y="63"/>
                      </a:cubicBezTo>
                      <a:cubicBezTo>
                        <a:pt x="92" y="63"/>
                        <a:pt x="92" y="62"/>
                        <a:pt x="92" y="62"/>
                      </a:cubicBezTo>
                      <a:cubicBezTo>
                        <a:pt x="92" y="62"/>
                        <a:pt x="92" y="61"/>
                        <a:pt x="92" y="61"/>
                      </a:cubicBezTo>
                      <a:cubicBezTo>
                        <a:pt x="92" y="61"/>
                        <a:pt x="92" y="61"/>
                        <a:pt x="92" y="61"/>
                      </a:cubicBezTo>
                      <a:cubicBezTo>
                        <a:pt x="92" y="61"/>
                        <a:pt x="92" y="61"/>
                        <a:pt x="92" y="61"/>
                      </a:cubicBezTo>
                      <a:cubicBezTo>
                        <a:pt x="90" y="62"/>
                        <a:pt x="89" y="62"/>
                        <a:pt x="88"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4" name="Freeform 1889">
                  <a:extLst>
                    <a:ext uri="{FF2B5EF4-FFF2-40B4-BE49-F238E27FC236}">
                      <a16:creationId xmlns:a16="http://schemas.microsoft.com/office/drawing/2014/main" id="{23DA5C57-9D54-41BA-BE1A-1E92376881FB}"/>
                    </a:ext>
                  </a:extLst>
                </p:cNvPr>
                <p:cNvSpPr>
                  <a:spLocks/>
                </p:cNvSpPr>
                <p:nvPr/>
              </p:nvSpPr>
              <p:spPr bwMode="auto">
                <a:xfrm>
                  <a:off x="2031" y="2480"/>
                  <a:ext cx="12" cy="1"/>
                </a:xfrm>
                <a:custGeom>
                  <a:avLst/>
                  <a:gdLst>
                    <a:gd name="T0" fmla="*/ 0 w 13"/>
                    <a:gd name="T1" fmla="*/ 1 h 1"/>
                    <a:gd name="T2" fmla="*/ 13 w 13"/>
                    <a:gd name="T3" fmla="*/ 0 h 1"/>
                    <a:gd name="T4" fmla="*/ 0 w 13"/>
                    <a:gd name="T5" fmla="*/ 1 h 1"/>
                  </a:gdLst>
                  <a:ahLst/>
                  <a:cxnLst>
                    <a:cxn ang="0">
                      <a:pos x="T0" y="T1"/>
                    </a:cxn>
                    <a:cxn ang="0">
                      <a:pos x="T2" y="T3"/>
                    </a:cxn>
                    <a:cxn ang="0">
                      <a:pos x="T4" y="T5"/>
                    </a:cxn>
                  </a:cxnLst>
                  <a:rect l="0" t="0" r="r" b="b"/>
                  <a:pathLst>
                    <a:path w="13" h="1">
                      <a:moveTo>
                        <a:pt x="0" y="1"/>
                      </a:moveTo>
                      <a:cubicBezTo>
                        <a:pt x="0" y="0"/>
                        <a:pt x="7" y="0"/>
                        <a:pt x="13" y="0"/>
                      </a:cubicBezTo>
                      <a:cubicBezTo>
                        <a:pt x="7"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5" name="Freeform 1890">
                  <a:extLst>
                    <a:ext uri="{FF2B5EF4-FFF2-40B4-BE49-F238E27FC236}">
                      <a16:creationId xmlns:a16="http://schemas.microsoft.com/office/drawing/2014/main" id="{1B9F1A19-4BAD-4231-8058-EC7266A51BF4}"/>
                    </a:ext>
                  </a:extLst>
                </p:cNvPr>
                <p:cNvSpPr>
                  <a:spLocks/>
                </p:cNvSpPr>
                <p:nvPr/>
              </p:nvSpPr>
              <p:spPr bwMode="auto">
                <a:xfrm>
                  <a:off x="2052" y="2482"/>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6" name="Freeform 1891">
                  <a:extLst>
                    <a:ext uri="{FF2B5EF4-FFF2-40B4-BE49-F238E27FC236}">
                      <a16:creationId xmlns:a16="http://schemas.microsoft.com/office/drawing/2014/main" id="{5A38715F-7E08-409D-BE2B-082A3B0CBBE3}"/>
                    </a:ext>
                  </a:extLst>
                </p:cNvPr>
                <p:cNvSpPr>
                  <a:spLocks/>
                </p:cNvSpPr>
                <p:nvPr/>
              </p:nvSpPr>
              <p:spPr bwMode="auto">
                <a:xfrm>
                  <a:off x="2061" y="2490"/>
                  <a:ext cx="0" cy="6"/>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2"/>
                        <a:pt x="0" y="4"/>
                        <a:pt x="0" y="6"/>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7" name="Freeform 1892">
                  <a:extLst>
                    <a:ext uri="{FF2B5EF4-FFF2-40B4-BE49-F238E27FC236}">
                      <a16:creationId xmlns:a16="http://schemas.microsoft.com/office/drawing/2014/main" id="{9B794451-F8BA-4D32-9641-B71E372DF984}"/>
                    </a:ext>
                  </a:extLst>
                </p:cNvPr>
                <p:cNvSpPr>
                  <a:spLocks/>
                </p:cNvSpPr>
                <p:nvPr/>
              </p:nvSpPr>
              <p:spPr bwMode="auto">
                <a:xfrm>
                  <a:off x="2051" y="2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8" name="Freeform 1893">
                  <a:extLst>
                    <a:ext uri="{FF2B5EF4-FFF2-40B4-BE49-F238E27FC236}">
                      <a16:creationId xmlns:a16="http://schemas.microsoft.com/office/drawing/2014/main" id="{89CBD46B-BA47-4E90-8EA0-384A3F88BB5A}"/>
                    </a:ext>
                  </a:extLst>
                </p:cNvPr>
                <p:cNvSpPr>
                  <a:spLocks/>
                </p:cNvSpPr>
                <p:nvPr/>
              </p:nvSpPr>
              <p:spPr bwMode="auto">
                <a:xfrm>
                  <a:off x="2060" y="250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9" name="Freeform 1894">
                  <a:extLst>
                    <a:ext uri="{FF2B5EF4-FFF2-40B4-BE49-F238E27FC236}">
                      <a16:creationId xmlns:a16="http://schemas.microsoft.com/office/drawing/2014/main" id="{2926404D-1E03-4ADB-AD5C-B3D5A788D593}"/>
                    </a:ext>
                  </a:extLst>
                </p:cNvPr>
                <p:cNvSpPr>
                  <a:spLocks/>
                </p:cNvSpPr>
                <p:nvPr/>
              </p:nvSpPr>
              <p:spPr bwMode="auto">
                <a:xfrm>
                  <a:off x="2060" y="25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0" name="Freeform 1895">
                  <a:extLst>
                    <a:ext uri="{FF2B5EF4-FFF2-40B4-BE49-F238E27FC236}">
                      <a16:creationId xmlns:a16="http://schemas.microsoft.com/office/drawing/2014/main" id="{F06812B5-87FE-4160-AB59-474BAE00C0A0}"/>
                    </a:ext>
                  </a:extLst>
                </p:cNvPr>
                <p:cNvSpPr>
                  <a:spLocks/>
                </p:cNvSpPr>
                <p:nvPr/>
              </p:nvSpPr>
              <p:spPr bwMode="auto">
                <a:xfrm>
                  <a:off x="2061" y="2497"/>
                  <a:ext cx="0" cy="4"/>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3"/>
                        <a:pt x="0"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1" name="Freeform 1896">
                  <a:extLst>
                    <a:ext uri="{FF2B5EF4-FFF2-40B4-BE49-F238E27FC236}">
                      <a16:creationId xmlns:a16="http://schemas.microsoft.com/office/drawing/2014/main" id="{5464BA31-4408-4F83-87EE-66B282BFEFB8}"/>
                    </a:ext>
                  </a:extLst>
                </p:cNvPr>
                <p:cNvSpPr>
                  <a:spLocks/>
                </p:cNvSpPr>
                <p:nvPr/>
              </p:nvSpPr>
              <p:spPr bwMode="auto">
                <a:xfrm>
                  <a:off x="2060" y="25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2" name="Freeform 1897">
                  <a:extLst>
                    <a:ext uri="{FF2B5EF4-FFF2-40B4-BE49-F238E27FC236}">
                      <a16:creationId xmlns:a16="http://schemas.microsoft.com/office/drawing/2014/main" id="{8C0BB782-0512-4AD3-8E44-769EEC07F370}"/>
                    </a:ext>
                  </a:extLst>
                </p:cNvPr>
                <p:cNvSpPr>
                  <a:spLocks/>
                </p:cNvSpPr>
                <p:nvPr/>
              </p:nvSpPr>
              <p:spPr bwMode="auto">
                <a:xfrm>
                  <a:off x="2078" y="21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3" name="Freeform 1898">
                  <a:extLst>
                    <a:ext uri="{FF2B5EF4-FFF2-40B4-BE49-F238E27FC236}">
                      <a16:creationId xmlns:a16="http://schemas.microsoft.com/office/drawing/2014/main" id="{48F88777-DA55-4B10-8BA7-3F8BE2BCCF3D}"/>
                    </a:ext>
                  </a:extLst>
                </p:cNvPr>
                <p:cNvSpPr>
                  <a:spLocks/>
                </p:cNvSpPr>
                <p:nvPr/>
              </p:nvSpPr>
              <p:spPr bwMode="auto">
                <a:xfrm>
                  <a:off x="2077" y="21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4" name="Freeform 1899">
                  <a:extLst>
                    <a:ext uri="{FF2B5EF4-FFF2-40B4-BE49-F238E27FC236}">
                      <a16:creationId xmlns:a16="http://schemas.microsoft.com/office/drawing/2014/main" id="{534C96DD-6C40-49E3-9FD0-4061C584D8FA}"/>
                    </a:ext>
                  </a:extLst>
                </p:cNvPr>
                <p:cNvSpPr>
                  <a:spLocks/>
                </p:cNvSpPr>
                <p:nvPr/>
              </p:nvSpPr>
              <p:spPr bwMode="auto">
                <a:xfrm>
                  <a:off x="2079" y="21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5" name="Freeform 1900">
                  <a:extLst>
                    <a:ext uri="{FF2B5EF4-FFF2-40B4-BE49-F238E27FC236}">
                      <a16:creationId xmlns:a16="http://schemas.microsoft.com/office/drawing/2014/main" id="{DD97ED7B-331A-4CF6-AE14-45817FC786A7}"/>
                    </a:ext>
                  </a:extLst>
                </p:cNvPr>
                <p:cNvSpPr>
                  <a:spLocks/>
                </p:cNvSpPr>
                <p:nvPr/>
              </p:nvSpPr>
              <p:spPr bwMode="auto">
                <a:xfrm>
                  <a:off x="2078" y="211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6" name="Freeform 1901">
                  <a:extLst>
                    <a:ext uri="{FF2B5EF4-FFF2-40B4-BE49-F238E27FC236}">
                      <a16:creationId xmlns:a16="http://schemas.microsoft.com/office/drawing/2014/main" id="{302E7F10-4778-46A5-9B71-A76CA3CD46B9}"/>
                    </a:ext>
                  </a:extLst>
                </p:cNvPr>
                <p:cNvSpPr>
                  <a:spLocks/>
                </p:cNvSpPr>
                <p:nvPr/>
              </p:nvSpPr>
              <p:spPr bwMode="auto">
                <a:xfrm>
                  <a:off x="2078" y="211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7" name="Freeform 1902">
                  <a:extLst>
                    <a:ext uri="{FF2B5EF4-FFF2-40B4-BE49-F238E27FC236}">
                      <a16:creationId xmlns:a16="http://schemas.microsoft.com/office/drawing/2014/main" id="{67E3ECAE-E725-463F-A5E5-7989E8E31D53}"/>
                    </a:ext>
                  </a:extLst>
                </p:cNvPr>
                <p:cNvSpPr>
                  <a:spLocks/>
                </p:cNvSpPr>
                <p:nvPr/>
              </p:nvSpPr>
              <p:spPr bwMode="auto">
                <a:xfrm>
                  <a:off x="2077" y="211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8" name="Freeform 1903">
                  <a:extLst>
                    <a:ext uri="{FF2B5EF4-FFF2-40B4-BE49-F238E27FC236}">
                      <a16:creationId xmlns:a16="http://schemas.microsoft.com/office/drawing/2014/main" id="{17579004-BEAD-4DE9-B433-BA6B8C5563BC}"/>
                    </a:ext>
                  </a:extLst>
                </p:cNvPr>
                <p:cNvSpPr>
                  <a:spLocks/>
                </p:cNvSpPr>
                <p:nvPr/>
              </p:nvSpPr>
              <p:spPr bwMode="auto">
                <a:xfrm>
                  <a:off x="2061" y="25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9" name="Freeform 1904">
                  <a:extLst>
                    <a:ext uri="{FF2B5EF4-FFF2-40B4-BE49-F238E27FC236}">
                      <a16:creationId xmlns:a16="http://schemas.microsoft.com/office/drawing/2014/main" id="{AF70FA62-5F36-4FEE-8497-3FEC66F45B73}"/>
                    </a:ext>
                  </a:extLst>
                </p:cNvPr>
                <p:cNvSpPr>
                  <a:spLocks/>
                </p:cNvSpPr>
                <p:nvPr/>
              </p:nvSpPr>
              <p:spPr bwMode="auto">
                <a:xfrm>
                  <a:off x="2040" y="2206"/>
                  <a:ext cx="3" cy="11"/>
                </a:xfrm>
                <a:custGeom>
                  <a:avLst/>
                  <a:gdLst>
                    <a:gd name="T0" fmla="*/ 3 w 3"/>
                    <a:gd name="T1" fmla="*/ 12 h 12"/>
                    <a:gd name="T2" fmla="*/ 1 w 3"/>
                    <a:gd name="T3" fmla="*/ 0 h 12"/>
                    <a:gd name="T4" fmla="*/ 3 w 3"/>
                    <a:gd name="T5" fmla="*/ 12 h 12"/>
                  </a:gdLst>
                  <a:ahLst/>
                  <a:cxnLst>
                    <a:cxn ang="0">
                      <a:pos x="T0" y="T1"/>
                    </a:cxn>
                    <a:cxn ang="0">
                      <a:pos x="T2" y="T3"/>
                    </a:cxn>
                    <a:cxn ang="0">
                      <a:pos x="T4" y="T5"/>
                    </a:cxn>
                  </a:cxnLst>
                  <a:rect l="0" t="0" r="r" b="b"/>
                  <a:pathLst>
                    <a:path w="3" h="12">
                      <a:moveTo>
                        <a:pt x="3" y="12"/>
                      </a:moveTo>
                      <a:cubicBezTo>
                        <a:pt x="1" y="9"/>
                        <a:pt x="0" y="3"/>
                        <a:pt x="1" y="0"/>
                      </a:cubicBezTo>
                      <a:cubicBezTo>
                        <a:pt x="0" y="3"/>
                        <a:pt x="0" y="9"/>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0" name="Freeform 1905">
                  <a:extLst>
                    <a:ext uri="{FF2B5EF4-FFF2-40B4-BE49-F238E27FC236}">
                      <a16:creationId xmlns:a16="http://schemas.microsoft.com/office/drawing/2014/main" id="{41A49E41-9C0D-4E19-91FB-4F014BC8C8F0}"/>
                    </a:ext>
                  </a:extLst>
                </p:cNvPr>
                <p:cNvSpPr>
                  <a:spLocks/>
                </p:cNvSpPr>
                <p:nvPr/>
              </p:nvSpPr>
              <p:spPr bwMode="auto">
                <a:xfrm>
                  <a:off x="2062" y="252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1" name="Freeform 1906">
                  <a:extLst>
                    <a:ext uri="{FF2B5EF4-FFF2-40B4-BE49-F238E27FC236}">
                      <a16:creationId xmlns:a16="http://schemas.microsoft.com/office/drawing/2014/main" id="{5EA6FD73-60EB-4F57-A90B-6E3F16314BA9}"/>
                    </a:ext>
                  </a:extLst>
                </p:cNvPr>
                <p:cNvSpPr>
                  <a:spLocks/>
                </p:cNvSpPr>
                <p:nvPr/>
              </p:nvSpPr>
              <p:spPr bwMode="auto">
                <a:xfrm>
                  <a:off x="2027" y="2480"/>
                  <a:ext cx="3" cy="1"/>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2"/>
                        <a:pt x="1" y="1"/>
                        <a:pt x="0" y="0"/>
                      </a:cubicBezTo>
                      <a:cubicBezTo>
                        <a:pt x="1" y="1"/>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2" name="Freeform 1907">
                  <a:extLst>
                    <a:ext uri="{FF2B5EF4-FFF2-40B4-BE49-F238E27FC236}">
                      <a16:creationId xmlns:a16="http://schemas.microsoft.com/office/drawing/2014/main" id="{828E2BBF-AFA6-4295-91CA-A3C7C8C1A186}"/>
                    </a:ext>
                  </a:extLst>
                </p:cNvPr>
                <p:cNvSpPr>
                  <a:spLocks/>
                </p:cNvSpPr>
                <p:nvPr/>
              </p:nvSpPr>
              <p:spPr bwMode="auto">
                <a:xfrm>
                  <a:off x="2060" y="251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3" name="Freeform 1908">
                  <a:extLst>
                    <a:ext uri="{FF2B5EF4-FFF2-40B4-BE49-F238E27FC236}">
                      <a16:creationId xmlns:a16="http://schemas.microsoft.com/office/drawing/2014/main" id="{4B04F142-E1EC-4062-9AD9-C2269806A8B5}"/>
                    </a:ext>
                  </a:extLst>
                </p:cNvPr>
                <p:cNvSpPr>
                  <a:spLocks/>
                </p:cNvSpPr>
                <p:nvPr/>
              </p:nvSpPr>
              <p:spPr bwMode="auto">
                <a:xfrm>
                  <a:off x="2062"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4" name="Freeform 1909">
                  <a:extLst>
                    <a:ext uri="{FF2B5EF4-FFF2-40B4-BE49-F238E27FC236}">
                      <a16:creationId xmlns:a16="http://schemas.microsoft.com/office/drawing/2014/main" id="{99ACC503-2F51-4ED8-974C-01F1E7B6C135}"/>
                    </a:ext>
                  </a:extLst>
                </p:cNvPr>
                <p:cNvSpPr>
                  <a:spLocks/>
                </p:cNvSpPr>
                <p:nvPr/>
              </p:nvSpPr>
              <p:spPr bwMode="auto">
                <a:xfrm>
                  <a:off x="2060" y="2511"/>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5" name="Freeform 1910">
                  <a:extLst>
                    <a:ext uri="{FF2B5EF4-FFF2-40B4-BE49-F238E27FC236}">
                      <a16:creationId xmlns:a16="http://schemas.microsoft.com/office/drawing/2014/main" id="{1654754C-86B4-4A83-89D5-103BFD45E842}"/>
                    </a:ext>
                  </a:extLst>
                </p:cNvPr>
                <p:cNvSpPr>
                  <a:spLocks/>
                </p:cNvSpPr>
                <p:nvPr/>
              </p:nvSpPr>
              <p:spPr bwMode="auto">
                <a:xfrm>
                  <a:off x="2049" y="2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6" name="Freeform 1911">
                  <a:extLst>
                    <a:ext uri="{FF2B5EF4-FFF2-40B4-BE49-F238E27FC236}">
                      <a16:creationId xmlns:a16="http://schemas.microsoft.com/office/drawing/2014/main" id="{C5DD48BA-ED32-48F2-999C-1CECAF03E85C}"/>
                    </a:ext>
                  </a:extLst>
                </p:cNvPr>
                <p:cNvSpPr>
                  <a:spLocks/>
                </p:cNvSpPr>
                <p:nvPr/>
              </p:nvSpPr>
              <p:spPr bwMode="auto">
                <a:xfrm>
                  <a:off x="2061" y="25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7" name="Freeform 1912">
                  <a:extLst>
                    <a:ext uri="{FF2B5EF4-FFF2-40B4-BE49-F238E27FC236}">
                      <a16:creationId xmlns:a16="http://schemas.microsoft.com/office/drawing/2014/main" id="{23D44BC5-9103-448A-B61C-12419924AAD8}"/>
                    </a:ext>
                  </a:extLst>
                </p:cNvPr>
                <p:cNvSpPr>
                  <a:spLocks/>
                </p:cNvSpPr>
                <p:nvPr/>
              </p:nvSpPr>
              <p:spPr bwMode="auto">
                <a:xfrm>
                  <a:off x="2062" y="2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8" name="Freeform 1913">
                  <a:extLst>
                    <a:ext uri="{FF2B5EF4-FFF2-40B4-BE49-F238E27FC236}">
                      <a16:creationId xmlns:a16="http://schemas.microsoft.com/office/drawing/2014/main" id="{AE4DC4F5-0DCD-43D4-AA59-85D43E00ECCC}"/>
                    </a:ext>
                  </a:extLst>
                </p:cNvPr>
                <p:cNvSpPr>
                  <a:spLocks/>
                </p:cNvSpPr>
                <p:nvPr/>
              </p:nvSpPr>
              <p:spPr bwMode="auto">
                <a:xfrm>
                  <a:off x="2079" y="21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9" name="Freeform 1914">
                  <a:extLst>
                    <a:ext uri="{FF2B5EF4-FFF2-40B4-BE49-F238E27FC236}">
                      <a16:creationId xmlns:a16="http://schemas.microsoft.com/office/drawing/2014/main" id="{9B1147EA-CAFA-40F8-B52C-6E6216C3E626}"/>
                    </a:ext>
                  </a:extLst>
                </p:cNvPr>
                <p:cNvSpPr>
                  <a:spLocks/>
                </p:cNvSpPr>
                <p:nvPr/>
              </p:nvSpPr>
              <p:spPr bwMode="auto">
                <a:xfrm>
                  <a:off x="2060" y="25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0" name="Freeform 1915">
                  <a:extLst>
                    <a:ext uri="{FF2B5EF4-FFF2-40B4-BE49-F238E27FC236}">
                      <a16:creationId xmlns:a16="http://schemas.microsoft.com/office/drawing/2014/main" id="{80DA2EC4-5400-44CE-9F15-D9BFE27D7403}"/>
                    </a:ext>
                  </a:extLst>
                </p:cNvPr>
                <p:cNvSpPr>
                  <a:spLocks/>
                </p:cNvSpPr>
                <p:nvPr/>
              </p:nvSpPr>
              <p:spPr bwMode="auto">
                <a:xfrm>
                  <a:off x="2061" y="252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1" name="Freeform 1916">
                  <a:extLst>
                    <a:ext uri="{FF2B5EF4-FFF2-40B4-BE49-F238E27FC236}">
                      <a16:creationId xmlns:a16="http://schemas.microsoft.com/office/drawing/2014/main" id="{AC876F2B-E73B-44DE-A19E-4E9CF5C55B68}"/>
                    </a:ext>
                  </a:extLst>
                </p:cNvPr>
                <p:cNvSpPr>
                  <a:spLocks/>
                </p:cNvSpPr>
                <p:nvPr/>
              </p:nvSpPr>
              <p:spPr bwMode="auto">
                <a:xfrm>
                  <a:off x="2061"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2" name="Freeform 1917">
                  <a:extLst>
                    <a:ext uri="{FF2B5EF4-FFF2-40B4-BE49-F238E27FC236}">
                      <a16:creationId xmlns:a16="http://schemas.microsoft.com/office/drawing/2014/main" id="{742A3786-658B-48F3-A294-B855D247EFE3}"/>
                    </a:ext>
                  </a:extLst>
                </p:cNvPr>
                <p:cNvSpPr>
                  <a:spLocks/>
                </p:cNvSpPr>
                <p:nvPr/>
              </p:nvSpPr>
              <p:spPr bwMode="auto">
                <a:xfrm>
                  <a:off x="2027" y="240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3" name="Freeform 1918">
                  <a:extLst>
                    <a:ext uri="{FF2B5EF4-FFF2-40B4-BE49-F238E27FC236}">
                      <a16:creationId xmlns:a16="http://schemas.microsoft.com/office/drawing/2014/main" id="{3A90C36D-AE77-4152-B833-0BCA9E587736}"/>
                    </a:ext>
                  </a:extLst>
                </p:cNvPr>
                <p:cNvSpPr>
                  <a:spLocks/>
                </p:cNvSpPr>
                <p:nvPr/>
              </p:nvSpPr>
              <p:spPr bwMode="auto">
                <a:xfrm>
                  <a:off x="2131" y="2070"/>
                  <a:ext cx="88" cy="91"/>
                </a:xfrm>
                <a:custGeom>
                  <a:avLst/>
                  <a:gdLst>
                    <a:gd name="T0" fmla="*/ 49 w 92"/>
                    <a:gd name="T1" fmla="*/ 5 h 95"/>
                    <a:gd name="T2" fmla="*/ 48 w 92"/>
                    <a:gd name="T3" fmla="*/ 5 h 95"/>
                    <a:gd name="T4" fmla="*/ 46 w 92"/>
                    <a:gd name="T5" fmla="*/ 4 h 95"/>
                    <a:gd name="T6" fmla="*/ 44 w 92"/>
                    <a:gd name="T7" fmla="*/ 3 h 95"/>
                    <a:gd name="T8" fmla="*/ 35 w 92"/>
                    <a:gd name="T9" fmla="*/ 0 h 95"/>
                    <a:gd name="T10" fmla="*/ 20 w 92"/>
                    <a:gd name="T11" fmla="*/ 2 h 95"/>
                    <a:gd name="T12" fmla="*/ 5 w 92"/>
                    <a:gd name="T13" fmla="*/ 12 h 95"/>
                    <a:gd name="T14" fmla="*/ 0 w 92"/>
                    <a:gd name="T15" fmla="*/ 32 h 95"/>
                    <a:gd name="T16" fmla="*/ 1 w 92"/>
                    <a:gd name="T17" fmla="*/ 33 h 95"/>
                    <a:gd name="T18" fmla="*/ 3 w 92"/>
                    <a:gd name="T19" fmla="*/ 35 h 95"/>
                    <a:gd name="T20" fmla="*/ 5 w 92"/>
                    <a:gd name="T21" fmla="*/ 37 h 95"/>
                    <a:gd name="T22" fmla="*/ 7 w 92"/>
                    <a:gd name="T23" fmla="*/ 39 h 95"/>
                    <a:gd name="T24" fmla="*/ 9 w 92"/>
                    <a:gd name="T25" fmla="*/ 41 h 95"/>
                    <a:gd name="T26" fmla="*/ 11 w 92"/>
                    <a:gd name="T27" fmla="*/ 43 h 95"/>
                    <a:gd name="T28" fmla="*/ 18 w 92"/>
                    <a:gd name="T29" fmla="*/ 48 h 95"/>
                    <a:gd name="T30" fmla="*/ 38 w 92"/>
                    <a:gd name="T31" fmla="*/ 59 h 95"/>
                    <a:gd name="T32" fmla="*/ 51 w 92"/>
                    <a:gd name="T33" fmla="*/ 65 h 95"/>
                    <a:gd name="T34" fmla="*/ 60 w 92"/>
                    <a:gd name="T35" fmla="*/ 71 h 95"/>
                    <a:gd name="T36" fmla="*/ 56 w 92"/>
                    <a:gd name="T37" fmla="*/ 77 h 95"/>
                    <a:gd name="T38" fmla="*/ 49 w 92"/>
                    <a:gd name="T39" fmla="*/ 92 h 95"/>
                    <a:gd name="T40" fmla="*/ 57 w 92"/>
                    <a:gd name="T41" fmla="*/ 94 h 95"/>
                    <a:gd name="T42" fmla="*/ 61 w 92"/>
                    <a:gd name="T43" fmla="*/ 94 h 95"/>
                    <a:gd name="T44" fmla="*/ 63 w 92"/>
                    <a:gd name="T45" fmla="*/ 94 h 95"/>
                    <a:gd name="T46" fmla="*/ 65 w 92"/>
                    <a:gd name="T47" fmla="*/ 94 h 95"/>
                    <a:gd name="T48" fmla="*/ 68 w 92"/>
                    <a:gd name="T49" fmla="*/ 95 h 95"/>
                    <a:gd name="T50" fmla="*/ 76 w 92"/>
                    <a:gd name="T51" fmla="*/ 93 h 95"/>
                    <a:gd name="T52" fmla="*/ 79 w 92"/>
                    <a:gd name="T53" fmla="*/ 91 h 95"/>
                    <a:gd name="T54" fmla="*/ 85 w 92"/>
                    <a:gd name="T55" fmla="*/ 88 h 95"/>
                    <a:gd name="T56" fmla="*/ 89 w 92"/>
                    <a:gd name="T57" fmla="*/ 75 h 95"/>
                    <a:gd name="T58" fmla="*/ 89 w 92"/>
                    <a:gd name="T59" fmla="*/ 72 h 95"/>
                    <a:gd name="T60" fmla="*/ 89 w 92"/>
                    <a:gd name="T61" fmla="*/ 71 h 95"/>
                    <a:gd name="T62" fmla="*/ 89 w 92"/>
                    <a:gd name="T63" fmla="*/ 70 h 95"/>
                    <a:gd name="T64" fmla="*/ 90 w 92"/>
                    <a:gd name="T65" fmla="*/ 68 h 95"/>
                    <a:gd name="T66" fmla="*/ 90 w 92"/>
                    <a:gd name="T67" fmla="*/ 67 h 95"/>
                    <a:gd name="T68" fmla="*/ 91 w 92"/>
                    <a:gd name="T69" fmla="*/ 54 h 95"/>
                    <a:gd name="T70" fmla="*/ 85 w 92"/>
                    <a:gd name="T71" fmla="*/ 55 h 95"/>
                    <a:gd name="T72" fmla="*/ 75 w 92"/>
                    <a:gd name="T73" fmla="*/ 42 h 95"/>
                    <a:gd name="T74" fmla="*/ 68 w 92"/>
                    <a:gd name="T75" fmla="*/ 35 h 95"/>
                    <a:gd name="T76" fmla="*/ 68 w 92"/>
                    <a:gd name="T77" fmla="*/ 35 h 95"/>
                    <a:gd name="T78" fmla="*/ 66 w 92"/>
                    <a:gd name="T79" fmla="*/ 34 h 95"/>
                    <a:gd name="T80" fmla="*/ 52 w 92"/>
                    <a:gd name="T81" fmla="*/ 31 h 95"/>
                    <a:gd name="T82" fmla="*/ 50 w 92"/>
                    <a:gd name="T83" fmla="*/ 13 h 95"/>
                    <a:gd name="T84" fmla="*/ 51 w 92"/>
                    <a:gd name="T85" fmla="*/ 6 h 95"/>
                    <a:gd name="T86" fmla="*/ 51 w 92"/>
                    <a:gd name="T87" fmla="*/ 6 h 95"/>
                    <a:gd name="T88" fmla="*/ 51 w 92"/>
                    <a:gd name="T89" fmla="*/ 5 h 95"/>
                    <a:gd name="T90" fmla="*/ 49 w 92"/>
                    <a:gd name="T9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95">
                      <a:moveTo>
                        <a:pt x="49" y="5"/>
                      </a:moveTo>
                      <a:cubicBezTo>
                        <a:pt x="49" y="5"/>
                        <a:pt x="49" y="5"/>
                        <a:pt x="49" y="5"/>
                      </a:cubicBezTo>
                      <a:cubicBezTo>
                        <a:pt x="49" y="5"/>
                        <a:pt x="49" y="5"/>
                        <a:pt x="49" y="5"/>
                      </a:cubicBezTo>
                      <a:cubicBezTo>
                        <a:pt x="48" y="5"/>
                        <a:pt x="48" y="5"/>
                        <a:pt x="48" y="5"/>
                      </a:cubicBezTo>
                      <a:cubicBezTo>
                        <a:pt x="47" y="4"/>
                        <a:pt x="47" y="4"/>
                        <a:pt x="47" y="4"/>
                      </a:cubicBezTo>
                      <a:cubicBezTo>
                        <a:pt x="47" y="4"/>
                        <a:pt x="46" y="4"/>
                        <a:pt x="46" y="4"/>
                      </a:cubicBezTo>
                      <a:cubicBezTo>
                        <a:pt x="46" y="4"/>
                        <a:pt x="46" y="4"/>
                        <a:pt x="46" y="4"/>
                      </a:cubicBezTo>
                      <a:cubicBezTo>
                        <a:pt x="45" y="3"/>
                        <a:pt x="45" y="3"/>
                        <a:pt x="44" y="3"/>
                      </a:cubicBezTo>
                      <a:cubicBezTo>
                        <a:pt x="43" y="2"/>
                        <a:pt x="41" y="0"/>
                        <a:pt x="39" y="0"/>
                      </a:cubicBezTo>
                      <a:cubicBezTo>
                        <a:pt x="35" y="0"/>
                        <a:pt x="35" y="0"/>
                        <a:pt x="35" y="0"/>
                      </a:cubicBezTo>
                      <a:cubicBezTo>
                        <a:pt x="32" y="0"/>
                        <a:pt x="29" y="0"/>
                        <a:pt x="27" y="1"/>
                      </a:cubicBezTo>
                      <a:cubicBezTo>
                        <a:pt x="25" y="2"/>
                        <a:pt x="22" y="2"/>
                        <a:pt x="20" y="2"/>
                      </a:cubicBezTo>
                      <a:cubicBezTo>
                        <a:pt x="18" y="2"/>
                        <a:pt x="15" y="2"/>
                        <a:pt x="13" y="4"/>
                      </a:cubicBezTo>
                      <a:cubicBezTo>
                        <a:pt x="9" y="6"/>
                        <a:pt x="5" y="11"/>
                        <a:pt x="5" y="12"/>
                      </a:cubicBezTo>
                      <a:cubicBezTo>
                        <a:pt x="6" y="14"/>
                        <a:pt x="5" y="30"/>
                        <a:pt x="1" y="32"/>
                      </a:cubicBezTo>
                      <a:cubicBezTo>
                        <a:pt x="1" y="32"/>
                        <a:pt x="0" y="32"/>
                        <a:pt x="0" y="32"/>
                      </a:cubicBezTo>
                      <a:cubicBezTo>
                        <a:pt x="0" y="32"/>
                        <a:pt x="0" y="32"/>
                        <a:pt x="0" y="32"/>
                      </a:cubicBezTo>
                      <a:cubicBezTo>
                        <a:pt x="1" y="33"/>
                        <a:pt x="1" y="33"/>
                        <a:pt x="1" y="33"/>
                      </a:cubicBezTo>
                      <a:cubicBezTo>
                        <a:pt x="1" y="33"/>
                        <a:pt x="2" y="34"/>
                        <a:pt x="2" y="34"/>
                      </a:cubicBezTo>
                      <a:cubicBezTo>
                        <a:pt x="2" y="35"/>
                        <a:pt x="2" y="35"/>
                        <a:pt x="3" y="35"/>
                      </a:cubicBezTo>
                      <a:cubicBezTo>
                        <a:pt x="3" y="35"/>
                        <a:pt x="4" y="36"/>
                        <a:pt x="4" y="37"/>
                      </a:cubicBezTo>
                      <a:cubicBezTo>
                        <a:pt x="4" y="37"/>
                        <a:pt x="4" y="37"/>
                        <a:pt x="5" y="37"/>
                      </a:cubicBezTo>
                      <a:cubicBezTo>
                        <a:pt x="5" y="38"/>
                        <a:pt x="6" y="38"/>
                        <a:pt x="6" y="39"/>
                      </a:cubicBezTo>
                      <a:cubicBezTo>
                        <a:pt x="7" y="39"/>
                        <a:pt x="7" y="39"/>
                        <a:pt x="7" y="39"/>
                      </a:cubicBezTo>
                      <a:cubicBezTo>
                        <a:pt x="8" y="40"/>
                        <a:pt x="8" y="40"/>
                        <a:pt x="8" y="41"/>
                      </a:cubicBezTo>
                      <a:cubicBezTo>
                        <a:pt x="9" y="41"/>
                        <a:pt x="9" y="41"/>
                        <a:pt x="9" y="41"/>
                      </a:cubicBezTo>
                      <a:cubicBezTo>
                        <a:pt x="10" y="42"/>
                        <a:pt x="10" y="42"/>
                        <a:pt x="10" y="42"/>
                      </a:cubicBezTo>
                      <a:cubicBezTo>
                        <a:pt x="11" y="43"/>
                        <a:pt x="11" y="43"/>
                        <a:pt x="11" y="43"/>
                      </a:cubicBezTo>
                      <a:cubicBezTo>
                        <a:pt x="12" y="43"/>
                        <a:pt x="12" y="44"/>
                        <a:pt x="13" y="44"/>
                      </a:cubicBezTo>
                      <a:cubicBezTo>
                        <a:pt x="15" y="46"/>
                        <a:pt x="17" y="47"/>
                        <a:pt x="18" y="48"/>
                      </a:cubicBezTo>
                      <a:cubicBezTo>
                        <a:pt x="20" y="50"/>
                        <a:pt x="21" y="51"/>
                        <a:pt x="25" y="52"/>
                      </a:cubicBezTo>
                      <a:cubicBezTo>
                        <a:pt x="33" y="52"/>
                        <a:pt x="36" y="56"/>
                        <a:pt x="38" y="59"/>
                      </a:cubicBezTo>
                      <a:cubicBezTo>
                        <a:pt x="39" y="60"/>
                        <a:pt x="45" y="62"/>
                        <a:pt x="49" y="64"/>
                      </a:cubicBezTo>
                      <a:cubicBezTo>
                        <a:pt x="50" y="64"/>
                        <a:pt x="51" y="65"/>
                        <a:pt x="51" y="65"/>
                      </a:cubicBezTo>
                      <a:cubicBezTo>
                        <a:pt x="57" y="67"/>
                        <a:pt x="59" y="68"/>
                        <a:pt x="60" y="70"/>
                      </a:cubicBezTo>
                      <a:cubicBezTo>
                        <a:pt x="60" y="70"/>
                        <a:pt x="60" y="71"/>
                        <a:pt x="60" y="71"/>
                      </a:cubicBezTo>
                      <a:cubicBezTo>
                        <a:pt x="60" y="73"/>
                        <a:pt x="59" y="74"/>
                        <a:pt x="57" y="76"/>
                      </a:cubicBezTo>
                      <a:cubicBezTo>
                        <a:pt x="57" y="76"/>
                        <a:pt x="57" y="77"/>
                        <a:pt x="56" y="77"/>
                      </a:cubicBezTo>
                      <a:cubicBezTo>
                        <a:pt x="54" y="80"/>
                        <a:pt x="51" y="83"/>
                        <a:pt x="51" y="86"/>
                      </a:cubicBezTo>
                      <a:cubicBezTo>
                        <a:pt x="51" y="89"/>
                        <a:pt x="50" y="91"/>
                        <a:pt x="49" y="92"/>
                      </a:cubicBezTo>
                      <a:cubicBezTo>
                        <a:pt x="49" y="92"/>
                        <a:pt x="50" y="93"/>
                        <a:pt x="50" y="93"/>
                      </a:cubicBezTo>
                      <a:cubicBezTo>
                        <a:pt x="53" y="93"/>
                        <a:pt x="55" y="93"/>
                        <a:pt x="57" y="94"/>
                      </a:cubicBezTo>
                      <a:cubicBezTo>
                        <a:pt x="57" y="94"/>
                        <a:pt x="58" y="94"/>
                        <a:pt x="58" y="94"/>
                      </a:cubicBezTo>
                      <a:cubicBezTo>
                        <a:pt x="59" y="94"/>
                        <a:pt x="60" y="94"/>
                        <a:pt x="61" y="94"/>
                      </a:cubicBezTo>
                      <a:cubicBezTo>
                        <a:pt x="61" y="94"/>
                        <a:pt x="62" y="94"/>
                        <a:pt x="63" y="94"/>
                      </a:cubicBezTo>
                      <a:cubicBezTo>
                        <a:pt x="63" y="94"/>
                        <a:pt x="63" y="94"/>
                        <a:pt x="63" y="94"/>
                      </a:cubicBezTo>
                      <a:cubicBezTo>
                        <a:pt x="64" y="94"/>
                        <a:pt x="64" y="94"/>
                        <a:pt x="64" y="94"/>
                      </a:cubicBezTo>
                      <a:cubicBezTo>
                        <a:pt x="64" y="94"/>
                        <a:pt x="64" y="94"/>
                        <a:pt x="65" y="94"/>
                      </a:cubicBezTo>
                      <a:cubicBezTo>
                        <a:pt x="65" y="94"/>
                        <a:pt x="66" y="94"/>
                        <a:pt x="66" y="94"/>
                      </a:cubicBezTo>
                      <a:cubicBezTo>
                        <a:pt x="67" y="94"/>
                        <a:pt x="67" y="95"/>
                        <a:pt x="68" y="95"/>
                      </a:cubicBezTo>
                      <a:cubicBezTo>
                        <a:pt x="69" y="95"/>
                        <a:pt x="70" y="95"/>
                        <a:pt x="72" y="94"/>
                      </a:cubicBezTo>
                      <a:cubicBezTo>
                        <a:pt x="73" y="93"/>
                        <a:pt x="74" y="93"/>
                        <a:pt x="76" y="93"/>
                      </a:cubicBezTo>
                      <a:cubicBezTo>
                        <a:pt x="76" y="92"/>
                        <a:pt x="77" y="93"/>
                        <a:pt x="77" y="93"/>
                      </a:cubicBezTo>
                      <a:cubicBezTo>
                        <a:pt x="77" y="93"/>
                        <a:pt x="79" y="92"/>
                        <a:pt x="79" y="91"/>
                      </a:cubicBezTo>
                      <a:cubicBezTo>
                        <a:pt x="81" y="90"/>
                        <a:pt x="83" y="88"/>
                        <a:pt x="85" y="88"/>
                      </a:cubicBezTo>
                      <a:cubicBezTo>
                        <a:pt x="85" y="88"/>
                        <a:pt x="85" y="88"/>
                        <a:pt x="85" y="88"/>
                      </a:cubicBezTo>
                      <a:cubicBezTo>
                        <a:pt x="87" y="87"/>
                        <a:pt x="89" y="79"/>
                        <a:pt x="89" y="75"/>
                      </a:cubicBezTo>
                      <a:cubicBezTo>
                        <a:pt x="89" y="75"/>
                        <a:pt x="89" y="75"/>
                        <a:pt x="89" y="75"/>
                      </a:cubicBezTo>
                      <a:cubicBezTo>
                        <a:pt x="89" y="72"/>
                        <a:pt x="89" y="72"/>
                        <a:pt x="89" y="72"/>
                      </a:cubicBezTo>
                      <a:cubicBezTo>
                        <a:pt x="89" y="72"/>
                        <a:pt x="89" y="72"/>
                        <a:pt x="89" y="72"/>
                      </a:cubicBezTo>
                      <a:cubicBezTo>
                        <a:pt x="89" y="72"/>
                        <a:pt x="89" y="72"/>
                        <a:pt x="89" y="72"/>
                      </a:cubicBezTo>
                      <a:cubicBezTo>
                        <a:pt x="89" y="71"/>
                        <a:pt x="89" y="71"/>
                        <a:pt x="89" y="71"/>
                      </a:cubicBezTo>
                      <a:cubicBezTo>
                        <a:pt x="89" y="71"/>
                        <a:pt x="89" y="71"/>
                        <a:pt x="89" y="71"/>
                      </a:cubicBezTo>
                      <a:cubicBezTo>
                        <a:pt x="89" y="70"/>
                        <a:pt x="89" y="70"/>
                        <a:pt x="89" y="70"/>
                      </a:cubicBezTo>
                      <a:cubicBezTo>
                        <a:pt x="89" y="70"/>
                        <a:pt x="89" y="70"/>
                        <a:pt x="89" y="69"/>
                      </a:cubicBezTo>
                      <a:cubicBezTo>
                        <a:pt x="89" y="69"/>
                        <a:pt x="89" y="69"/>
                        <a:pt x="90" y="68"/>
                      </a:cubicBezTo>
                      <a:cubicBezTo>
                        <a:pt x="90" y="68"/>
                        <a:pt x="90" y="67"/>
                        <a:pt x="90" y="67"/>
                      </a:cubicBezTo>
                      <a:cubicBezTo>
                        <a:pt x="90" y="67"/>
                        <a:pt x="90" y="67"/>
                        <a:pt x="90" y="67"/>
                      </a:cubicBezTo>
                      <a:cubicBezTo>
                        <a:pt x="90" y="66"/>
                        <a:pt x="90" y="65"/>
                        <a:pt x="90" y="65"/>
                      </a:cubicBezTo>
                      <a:cubicBezTo>
                        <a:pt x="91" y="62"/>
                        <a:pt x="92" y="55"/>
                        <a:pt x="91" y="54"/>
                      </a:cubicBezTo>
                      <a:cubicBezTo>
                        <a:pt x="91" y="54"/>
                        <a:pt x="90" y="54"/>
                        <a:pt x="90" y="54"/>
                      </a:cubicBezTo>
                      <a:cubicBezTo>
                        <a:pt x="88" y="54"/>
                        <a:pt x="87" y="55"/>
                        <a:pt x="85" y="55"/>
                      </a:cubicBezTo>
                      <a:cubicBezTo>
                        <a:pt x="84" y="56"/>
                        <a:pt x="84" y="56"/>
                        <a:pt x="83" y="56"/>
                      </a:cubicBezTo>
                      <a:cubicBezTo>
                        <a:pt x="80" y="56"/>
                        <a:pt x="77" y="49"/>
                        <a:pt x="75" y="42"/>
                      </a:cubicBezTo>
                      <a:cubicBezTo>
                        <a:pt x="74" y="39"/>
                        <a:pt x="71" y="34"/>
                        <a:pt x="70" y="34"/>
                      </a:cubicBezTo>
                      <a:cubicBezTo>
                        <a:pt x="70" y="34"/>
                        <a:pt x="69" y="35"/>
                        <a:pt x="68" y="35"/>
                      </a:cubicBezTo>
                      <a:cubicBezTo>
                        <a:pt x="68" y="35"/>
                        <a:pt x="68" y="35"/>
                        <a:pt x="68" y="35"/>
                      </a:cubicBezTo>
                      <a:cubicBezTo>
                        <a:pt x="68" y="35"/>
                        <a:pt x="68" y="35"/>
                        <a:pt x="68" y="35"/>
                      </a:cubicBezTo>
                      <a:cubicBezTo>
                        <a:pt x="67" y="35"/>
                        <a:pt x="67" y="35"/>
                        <a:pt x="67" y="35"/>
                      </a:cubicBezTo>
                      <a:cubicBezTo>
                        <a:pt x="66" y="35"/>
                        <a:pt x="66" y="35"/>
                        <a:pt x="66" y="34"/>
                      </a:cubicBezTo>
                      <a:cubicBezTo>
                        <a:pt x="65" y="34"/>
                        <a:pt x="63" y="33"/>
                        <a:pt x="59" y="33"/>
                      </a:cubicBezTo>
                      <a:cubicBezTo>
                        <a:pt x="56" y="33"/>
                        <a:pt x="53" y="33"/>
                        <a:pt x="52" y="31"/>
                      </a:cubicBezTo>
                      <a:cubicBezTo>
                        <a:pt x="50" y="29"/>
                        <a:pt x="51" y="26"/>
                        <a:pt x="52" y="22"/>
                      </a:cubicBezTo>
                      <a:cubicBezTo>
                        <a:pt x="53" y="18"/>
                        <a:pt x="51" y="16"/>
                        <a:pt x="50" y="13"/>
                      </a:cubicBezTo>
                      <a:cubicBezTo>
                        <a:pt x="49" y="11"/>
                        <a:pt x="48" y="8"/>
                        <a:pt x="51" y="7"/>
                      </a:cubicBezTo>
                      <a:cubicBezTo>
                        <a:pt x="51" y="6"/>
                        <a:pt x="51" y="6"/>
                        <a:pt x="51" y="6"/>
                      </a:cubicBezTo>
                      <a:cubicBezTo>
                        <a:pt x="51" y="6"/>
                        <a:pt x="51" y="6"/>
                        <a:pt x="51" y="6"/>
                      </a:cubicBezTo>
                      <a:cubicBezTo>
                        <a:pt x="51" y="6"/>
                        <a:pt x="51" y="6"/>
                        <a:pt x="51" y="6"/>
                      </a:cubicBezTo>
                      <a:cubicBezTo>
                        <a:pt x="51" y="6"/>
                        <a:pt x="51" y="6"/>
                        <a:pt x="51" y="6"/>
                      </a:cubicBezTo>
                      <a:cubicBezTo>
                        <a:pt x="51" y="6"/>
                        <a:pt x="51" y="6"/>
                        <a:pt x="51" y="5"/>
                      </a:cubicBezTo>
                      <a:cubicBezTo>
                        <a:pt x="51" y="5"/>
                        <a:pt x="51" y="5"/>
                        <a:pt x="51" y="5"/>
                      </a:cubicBezTo>
                      <a:cubicBezTo>
                        <a:pt x="50" y="5"/>
                        <a:pt x="50"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4" name="Freeform 1919">
                  <a:extLst>
                    <a:ext uri="{FF2B5EF4-FFF2-40B4-BE49-F238E27FC236}">
                      <a16:creationId xmlns:a16="http://schemas.microsoft.com/office/drawing/2014/main" id="{E313FC30-4F17-4163-B489-82FFA18173F4}"/>
                    </a:ext>
                  </a:extLst>
                </p:cNvPr>
                <p:cNvSpPr>
                  <a:spLocks/>
                </p:cNvSpPr>
                <p:nvPr/>
              </p:nvSpPr>
              <p:spPr bwMode="auto">
                <a:xfrm>
                  <a:off x="2216" y="21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5" name="Freeform 1920">
                  <a:extLst>
                    <a:ext uri="{FF2B5EF4-FFF2-40B4-BE49-F238E27FC236}">
                      <a16:creationId xmlns:a16="http://schemas.microsoft.com/office/drawing/2014/main" id="{59B1DCAA-432E-48CD-99C7-D10AEA8ACD45}"/>
                    </a:ext>
                  </a:extLst>
                </p:cNvPr>
                <p:cNvSpPr>
                  <a:spLocks/>
                </p:cNvSpPr>
                <p:nvPr/>
              </p:nvSpPr>
              <p:spPr bwMode="auto">
                <a:xfrm>
                  <a:off x="2216" y="213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6" name="Freeform 1921">
                  <a:extLst>
                    <a:ext uri="{FF2B5EF4-FFF2-40B4-BE49-F238E27FC236}">
                      <a16:creationId xmlns:a16="http://schemas.microsoft.com/office/drawing/2014/main" id="{6F429244-2BEB-4040-A3C0-2384BA428EE6}"/>
                    </a:ext>
                  </a:extLst>
                </p:cNvPr>
                <p:cNvSpPr>
                  <a:spLocks/>
                </p:cNvSpPr>
                <p:nvPr/>
              </p:nvSpPr>
              <p:spPr bwMode="auto">
                <a:xfrm>
                  <a:off x="2217" y="21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7" name="Freeform 1922">
                  <a:extLst>
                    <a:ext uri="{FF2B5EF4-FFF2-40B4-BE49-F238E27FC236}">
                      <a16:creationId xmlns:a16="http://schemas.microsoft.com/office/drawing/2014/main" id="{280DD6BA-99DB-4859-9664-150386926E16}"/>
                    </a:ext>
                  </a:extLst>
                </p:cNvPr>
                <p:cNvSpPr>
                  <a:spLocks/>
                </p:cNvSpPr>
                <p:nvPr/>
              </p:nvSpPr>
              <p:spPr bwMode="auto">
                <a:xfrm>
                  <a:off x="2195" y="210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8" name="Freeform 1923">
                  <a:extLst>
                    <a:ext uri="{FF2B5EF4-FFF2-40B4-BE49-F238E27FC236}">
                      <a16:creationId xmlns:a16="http://schemas.microsoft.com/office/drawing/2014/main" id="{D326C689-3EAD-4E3F-945D-20F17A6641CC}"/>
                    </a:ext>
                  </a:extLst>
                </p:cNvPr>
                <p:cNvSpPr>
                  <a:spLocks/>
                </p:cNvSpPr>
                <p:nvPr/>
              </p:nvSpPr>
              <p:spPr bwMode="auto">
                <a:xfrm>
                  <a:off x="2180" y="20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9" name="Freeform 1924">
                  <a:extLst>
                    <a:ext uri="{FF2B5EF4-FFF2-40B4-BE49-F238E27FC236}">
                      <a16:creationId xmlns:a16="http://schemas.microsoft.com/office/drawing/2014/main" id="{3DDF6733-DA3D-43E0-9FFF-074E36B31BD1}"/>
                    </a:ext>
                  </a:extLst>
                </p:cNvPr>
                <p:cNvSpPr>
                  <a:spLocks/>
                </p:cNvSpPr>
                <p:nvPr/>
              </p:nvSpPr>
              <p:spPr bwMode="auto">
                <a:xfrm>
                  <a:off x="2180"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0" name="Freeform 1925">
                  <a:extLst>
                    <a:ext uri="{FF2B5EF4-FFF2-40B4-BE49-F238E27FC236}">
                      <a16:creationId xmlns:a16="http://schemas.microsoft.com/office/drawing/2014/main" id="{1DA33CCD-56D8-4B6A-BDE0-A051FB8D11CA}"/>
                    </a:ext>
                  </a:extLst>
                </p:cNvPr>
                <p:cNvSpPr>
                  <a:spLocks/>
                </p:cNvSpPr>
                <p:nvPr/>
              </p:nvSpPr>
              <p:spPr bwMode="auto">
                <a:xfrm>
                  <a:off x="2216" y="2139"/>
                  <a:ext cx="0" cy="3"/>
                </a:xfrm>
                <a:custGeom>
                  <a:avLst/>
                  <a:gdLst>
                    <a:gd name="T0" fmla="*/ 3 h 3"/>
                    <a:gd name="T1" fmla="*/ 3 h 3"/>
                    <a:gd name="T2" fmla="*/ 2 h 3"/>
                    <a:gd name="T3" fmla="*/ 0 h 3"/>
                    <a:gd name="T4" fmla="*/ 3 h 3"/>
                  </a:gdLst>
                  <a:ahLst/>
                  <a:cxnLst>
                    <a:cxn ang="0">
                      <a:pos x="0" y="T0"/>
                    </a:cxn>
                    <a:cxn ang="0">
                      <a:pos x="0" y="T1"/>
                    </a:cxn>
                    <a:cxn ang="0">
                      <a:pos x="0" y="T2"/>
                    </a:cxn>
                    <a:cxn ang="0">
                      <a:pos x="0" y="T3"/>
                    </a:cxn>
                    <a:cxn ang="0">
                      <a:pos x="0" y="T4"/>
                    </a:cxn>
                  </a:cxnLst>
                  <a:rect l="0" t="0" r="r" b="b"/>
                  <a:pathLst>
                    <a:path h="3">
                      <a:moveTo>
                        <a:pt x="0" y="3"/>
                      </a:moveTo>
                      <a:cubicBezTo>
                        <a:pt x="0" y="3"/>
                        <a:pt x="0" y="3"/>
                        <a:pt x="0" y="3"/>
                      </a:cubicBezTo>
                      <a:cubicBezTo>
                        <a:pt x="0" y="2"/>
                        <a:pt x="0" y="2"/>
                        <a:pt x="0" y="2"/>
                      </a:cubicBezTo>
                      <a:cubicBezTo>
                        <a:pt x="0" y="1"/>
                        <a:pt x="0" y="1"/>
                        <a:pt x="0" y="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1" name="Freeform 1926">
                  <a:extLst>
                    <a:ext uri="{FF2B5EF4-FFF2-40B4-BE49-F238E27FC236}">
                      <a16:creationId xmlns:a16="http://schemas.microsoft.com/office/drawing/2014/main" id="{D61B337D-578D-41D3-B919-6660EE691AD6}"/>
                    </a:ext>
                  </a:extLst>
                </p:cNvPr>
                <p:cNvSpPr>
                  <a:spLocks/>
                </p:cNvSpPr>
                <p:nvPr/>
              </p:nvSpPr>
              <p:spPr bwMode="auto">
                <a:xfrm>
                  <a:off x="2180" y="20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2" name="Freeform 1927">
                  <a:extLst>
                    <a:ext uri="{FF2B5EF4-FFF2-40B4-BE49-F238E27FC236}">
                      <a16:creationId xmlns:a16="http://schemas.microsoft.com/office/drawing/2014/main" id="{9AAE9590-3C13-49C0-9CA0-EF13C9ED53D0}"/>
                    </a:ext>
                  </a:extLst>
                </p:cNvPr>
                <p:cNvSpPr>
                  <a:spLocks/>
                </p:cNvSpPr>
                <p:nvPr/>
              </p:nvSpPr>
              <p:spPr bwMode="auto">
                <a:xfrm>
                  <a:off x="2211" y="2122"/>
                  <a:ext cx="6" cy="2"/>
                </a:xfrm>
                <a:custGeom>
                  <a:avLst/>
                  <a:gdLst>
                    <a:gd name="T0" fmla="*/ 7 w 7"/>
                    <a:gd name="T1" fmla="*/ 0 h 2"/>
                    <a:gd name="T2" fmla="*/ 2 w 7"/>
                    <a:gd name="T3" fmla="*/ 1 h 2"/>
                    <a:gd name="T4" fmla="*/ 0 w 7"/>
                    <a:gd name="T5" fmla="*/ 2 h 2"/>
                    <a:gd name="T6" fmla="*/ 2 w 7"/>
                    <a:gd name="T7" fmla="*/ 1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cubicBezTo>
                        <a:pt x="5" y="0"/>
                        <a:pt x="4" y="1"/>
                        <a:pt x="2" y="1"/>
                      </a:cubicBezTo>
                      <a:cubicBezTo>
                        <a:pt x="1" y="2"/>
                        <a:pt x="1" y="2"/>
                        <a:pt x="0" y="2"/>
                      </a:cubicBezTo>
                      <a:cubicBezTo>
                        <a:pt x="1" y="2"/>
                        <a:pt x="1" y="2"/>
                        <a:pt x="2" y="1"/>
                      </a:cubicBezTo>
                      <a:cubicBezTo>
                        <a:pt x="4" y="1"/>
                        <a:pt x="5"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3" name="Freeform 1928">
                  <a:extLst>
                    <a:ext uri="{FF2B5EF4-FFF2-40B4-BE49-F238E27FC236}">
                      <a16:creationId xmlns:a16="http://schemas.microsoft.com/office/drawing/2014/main" id="{0D223991-DE7F-4FB5-BC5B-EADB6552105E}"/>
                    </a:ext>
                  </a:extLst>
                </p:cNvPr>
                <p:cNvSpPr>
                  <a:spLocks/>
                </p:cNvSpPr>
                <p:nvPr/>
              </p:nvSpPr>
              <p:spPr bwMode="auto">
                <a:xfrm>
                  <a:off x="2138" y="2107"/>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4" name="Freeform 1929">
                  <a:extLst>
                    <a:ext uri="{FF2B5EF4-FFF2-40B4-BE49-F238E27FC236}">
                      <a16:creationId xmlns:a16="http://schemas.microsoft.com/office/drawing/2014/main" id="{4D471826-81A1-46F6-9AE7-CC526AD220FD}"/>
                    </a:ext>
                  </a:extLst>
                </p:cNvPr>
                <p:cNvSpPr>
                  <a:spLocks/>
                </p:cNvSpPr>
                <p:nvPr/>
              </p:nvSpPr>
              <p:spPr bwMode="auto">
                <a:xfrm>
                  <a:off x="2190" y="216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5" name="Freeform 1930">
                  <a:extLst>
                    <a:ext uri="{FF2B5EF4-FFF2-40B4-BE49-F238E27FC236}">
                      <a16:creationId xmlns:a16="http://schemas.microsoft.com/office/drawing/2014/main" id="{82A8BA3D-17EF-486D-9C65-A57E7EFD5C1F}"/>
                    </a:ext>
                  </a:extLst>
                </p:cNvPr>
                <p:cNvSpPr>
                  <a:spLocks/>
                </p:cNvSpPr>
                <p:nvPr/>
              </p:nvSpPr>
              <p:spPr bwMode="auto">
                <a:xfrm>
                  <a:off x="2140" y="21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6" name="Freeform 1931">
                  <a:extLst>
                    <a:ext uri="{FF2B5EF4-FFF2-40B4-BE49-F238E27FC236}">
                      <a16:creationId xmlns:a16="http://schemas.microsoft.com/office/drawing/2014/main" id="{D2F2691E-F726-48F8-859B-81000EAE9AE2}"/>
                    </a:ext>
                  </a:extLst>
                </p:cNvPr>
                <p:cNvSpPr>
                  <a:spLocks/>
                </p:cNvSpPr>
                <p:nvPr/>
              </p:nvSpPr>
              <p:spPr bwMode="auto">
                <a:xfrm>
                  <a:off x="2186" y="2138"/>
                  <a:ext cx="3" cy="5"/>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2"/>
                        <a:pt x="2" y="3"/>
                        <a:pt x="0" y="5"/>
                      </a:cubicBezTo>
                      <a:cubicBezTo>
                        <a:pt x="2" y="3"/>
                        <a:pt x="3"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7" name="Freeform 1932">
                  <a:extLst>
                    <a:ext uri="{FF2B5EF4-FFF2-40B4-BE49-F238E27FC236}">
                      <a16:creationId xmlns:a16="http://schemas.microsoft.com/office/drawing/2014/main" id="{0EB3230C-3AED-4ACE-A00C-8DC337245DD0}"/>
                    </a:ext>
                  </a:extLst>
                </p:cNvPr>
                <p:cNvSpPr>
                  <a:spLocks/>
                </p:cNvSpPr>
                <p:nvPr/>
              </p:nvSpPr>
              <p:spPr bwMode="auto">
                <a:xfrm>
                  <a:off x="2213" y="2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8" name="Freeform 1933">
                  <a:extLst>
                    <a:ext uri="{FF2B5EF4-FFF2-40B4-BE49-F238E27FC236}">
                      <a16:creationId xmlns:a16="http://schemas.microsoft.com/office/drawing/2014/main" id="{3808C8A5-B75B-48B0-8BC0-9460B110CEC0}"/>
                    </a:ext>
                  </a:extLst>
                </p:cNvPr>
                <p:cNvSpPr>
                  <a:spLocks/>
                </p:cNvSpPr>
                <p:nvPr/>
              </p:nvSpPr>
              <p:spPr bwMode="auto">
                <a:xfrm>
                  <a:off x="2204" y="2158"/>
                  <a:ext cx="1" cy="1"/>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1"/>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9" name="Freeform 1934">
                  <a:extLst>
                    <a:ext uri="{FF2B5EF4-FFF2-40B4-BE49-F238E27FC236}">
                      <a16:creationId xmlns:a16="http://schemas.microsoft.com/office/drawing/2014/main" id="{69386CBB-AD95-4E79-B5B5-CB69A5516C90}"/>
                    </a:ext>
                  </a:extLst>
                </p:cNvPr>
                <p:cNvSpPr>
                  <a:spLocks/>
                </p:cNvSpPr>
                <p:nvPr/>
              </p:nvSpPr>
              <p:spPr bwMode="auto">
                <a:xfrm>
                  <a:off x="2194" y="216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0" name="Freeform 1935">
                  <a:extLst>
                    <a:ext uri="{FF2B5EF4-FFF2-40B4-BE49-F238E27FC236}">
                      <a16:creationId xmlns:a16="http://schemas.microsoft.com/office/drawing/2014/main" id="{276B86C0-1249-42C4-9B14-71998651D7A4}"/>
                    </a:ext>
                  </a:extLst>
                </p:cNvPr>
                <p:cNvSpPr>
                  <a:spLocks/>
                </p:cNvSpPr>
                <p:nvPr/>
              </p:nvSpPr>
              <p:spPr bwMode="auto">
                <a:xfrm>
                  <a:off x="2216"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1" name="Freeform 1936">
                  <a:extLst>
                    <a:ext uri="{FF2B5EF4-FFF2-40B4-BE49-F238E27FC236}">
                      <a16:creationId xmlns:a16="http://schemas.microsoft.com/office/drawing/2014/main" id="{08D7B5AD-EADE-499D-96EF-231664257AB1}"/>
                    </a:ext>
                  </a:extLst>
                </p:cNvPr>
                <p:cNvSpPr>
                  <a:spLocks/>
                </p:cNvSpPr>
                <p:nvPr/>
              </p:nvSpPr>
              <p:spPr bwMode="auto">
                <a:xfrm>
                  <a:off x="2193" y="216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2" name="Freeform 1937">
                  <a:extLst>
                    <a:ext uri="{FF2B5EF4-FFF2-40B4-BE49-F238E27FC236}">
                      <a16:creationId xmlns:a16="http://schemas.microsoft.com/office/drawing/2014/main" id="{E02DA41C-2BE9-47E8-AF59-452B8BC48DF9}"/>
                    </a:ext>
                  </a:extLst>
                </p:cNvPr>
                <p:cNvSpPr>
                  <a:spLocks/>
                </p:cNvSpPr>
                <p:nvPr/>
              </p:nvSpPr>
              <p:spPr bwMode="auto">
                <a:xfrm>
                  <a:off x="2216" y="2138"/>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3" name="Freeform 1938">
                  <a:extLst>
                    <a:ext uri="{FF2B5EF4-FFF2-40B4-BE49-F238E27FC236}">
                      <a16:creationId xmlns:a16="http://schemas.microsoft.com/office/drawing/2014/main" id="{A515EBE5-4FE6-4BDC-BD12-CD22F955B4BC}"/>
                    </a:ext>
                  </a:extLst>
                </p:cNvPr>
                <p:cNvSpPr>
                  <a:spLocks/>
                </p:cNvSpPr>
                <p:nvPr/>
              </p:nvSpPr>
              <p:spPr bwMode="auto">
                <a:xfrm>
                  <a:off x="2205" y="215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0" y="2"/>
                        <a:pt x="0" y="2"/>
                      </a:cubicBezTo>
                      <a:cubicBezTo>
                        <a:pt x="0"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4" name="Freeform 1939">
                  <a:extLst>
                    <a:ext uri="{FF2B5EF4-FFF2-40B4-BE49-F238E27FC236}">
                      <a16:creationId xmlns:a16="http://schemas.microsoft.com/office/drawing/2014/main" id="{EA54AD5B-A299-4117-82E6-38DBA644EE71}"/>
                    </a:ext>
                  </a:extLst>
                </p:cNvPr>
                <p:cNvSpPr>
                  <a:spLocks/>
                </p:cNvSpPr>
                <p:nvPr/>
              </p:nvSpPr>
              <p:spPr bwMode="auto">
                <a:xfrm>
                  <a:off x="2187" y="216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5" name="Freeform 1940">
                  <a:extLst>
                    <a:ext uri="{FF2B5EF4-FFF2-40B4-BE49-F238E27FC236}">
                      <a16:creationId xmlns:a16="http://schemas.microsoft.com/office/drawing/2014/main" id="{1BA17B21-7915-4290-9C8E-AE68BC263C2C}"/>
                    </a:ext>
                  </a:extLst>
                </p:cNvPr>
                <p:cNvSpPr>
                  <a:spLocks/>
                </p:cNvSpPr>
                <p:nvPr/>
              </p:nvSpPr>
              <p:spPr bwMode="auto">
                <a:xfrm>
                  <a:off x="2136" y="2106"/>
                  <a:ext cx="1"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6" name="Freeform 1941">
                  <a:extLst>
                    <a:ext uri="{FF2B5EF4-FFF2-40B4-BE49-F238E27FC236}">
                      <a16:creationId xmlns:a16="http://schemas.microsoft.com/office/drawing/2014/main" id="{592344A6-C27A-415B-A801-5FCF13C1EB68}"/>
                    </a:ext>
                  </a:extLst>
                </p:cNvPr>
                <p:cNvSpPr>
                  <a:spLocks/>
                </p:cNvSpPr>
                <p:nvPr/>
              </p:nvSpPr>
              <p:spPr bwMode="auto">
                <a:xfrm>
                  <a:off x="2132" y="21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7" name="Freeform 1942">
                  <a:extLst>
                    <a:ext uri="{FF2B5EF4-FFF2-40B4-BE49-F238E27FC236}">
                      <a16:creationId xmlns:a16="http://schemas.microsoft.com/office/drawing/2014/main" id="{74A002E4-2FAA-452B-8868-9F991B6C06B6}"/>
                    </a:ext>
                  </a:extLst>
                </p:cNvPr>
                <p:cNvSpPr>
                  <a:spLocks/>
                </p:cNvSpPr>
                <p:nvPr/>
              </p:nvSpPr>
              <p:spPr bwMode="auto">
                <a:xfrm>
                  <a:off x="2131" y="2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8" name="Freeform 1943">
                  <a:extLst>
                    <a:ext uri="{FF2B5EF4-FFF2-40B4-BE49-F238E27FC236}">
                      <a16:creationId xmlns:a16="http://schemas.microsoft.com/office/drawing/2014/main" id="{6FB2F398-91A3-4E7D-A51F-E82172530303}"/>
                    </a:ext>
                  </a:extLst>
                </p:cNvPr>
                <p:cNvSpPr>
                  <a:spLocks/>
                </p:cNvSpPr>
                <p:nvPr/>
              </p:nvSpPr>
              <p:spPr bwMode="auto">
                <a:xfrm>
                  <a:off x="2142" y="2111"/>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9" name="Freeform 1944">
                  <a:extLst>
                    <a:ext uri="{FF2B5EF4-FFF2-40B4-BE49-F238E27FC236}">
                      <a16:creationId xmlns:a16="http://schemas.microsoft.com/office/drawing/2014/main" id="{69D5600B-8257-40AA-A946-9CEBADAC1066}"/>
                    </a:ext>
                  </a:extLst>
                </p:cNvPr>
                <p:cNvSpPr>
                  <a:spLocks/>
                </p:cNvSpPr>
                <p:nvPr/>
              </p:nvSpPr>
              <p:spPr bwMode="auto">
                <a:xfrm>
                  <a:off x="2134" y="2104"/>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0"/>
                        <a:pt x="0" y="0"/>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0" name="Freeform 1945">
                  <a:extLst>
                    <a:ext uri="{FF2B5EF4-FFF2-40B4-BE49-F238E27FC236}">
                      <a16:creationId xmlns:a16="http://schemas.microsoft.com/office/drawing/2014/main" id="{0D958640-0C4E-49B8-AB15-2EC500F771F3}"/>
                    </a:ext>
                  </a:extLst>
                </p:cNvPr>
                <p:cNvSpPr>
                  <a:spLocks/>
                </p:cNvSpPr>
                <p:nvPr/>
              </p:nvSpPr>
              <p:spPr bwMode="auto">
                <a:xfrm>
                  <a:off x="2216" y="2139"/>
                  <a:ext cx="0" cy="2"/>
                </a:xfrm>
                <a:custGeom>
                  <a:avLst/>
                  <a:gdLst>
                    <a:gd name="T0" fmla="*/ 2 h 2"/>
                    <a:gd name="T1" fmla="*/ 0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1" name="Freeform 1946">
                  <a:extLst>
                    <a:ext uri="{FF2B5EF4-FFF2-40B4-BE49-F238E27FC236}">
                      <a16:creationId xmlns:a16="http://schemas.microsoft.com/office/drawing/2014/main" id="{5317379D-F9DE-4815-A3FC-F45592460ADE}"/>
                    </a:ext>
                  </a:extLst>
                </p:cNvPr>
                <p:cNvSpPr>
                  <a:spLocks/>
                </p:cNvSpPr>
                <p:nvPr/>
              </p:nvSpPr>
              <p:spPr bwMode="auto">
                <a:xfrm>
                  <a:off x="2216" y="2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2" name="Freeform 1947">
                  <a:extLst>
                    <a:ext uri="{FF2B5EF4-FFF2-40B4-BE49-F238E27FC236}">
                      <a16:creationId xmlns:a16="http://schemas.microsoft.com/office/drawing/2014/main" id="{E6A24FEC-31A6-4C62-9F25-7AC49FA35A62}"/>
                    </a:ext>
                  </a:extLst>
                </p:cNvPr>
                <p:cNvSpPr>
                  <a:spLocks/>
                </p:cNvSpPr>
                <p:nvPr/>
              </p:nvSpPr>
              <p:spPr bwMode="auto">
                <a:xfrm>
                  <a:off x="1954" y="1721"/>
                  <a:ext cx="125" cy="178"/>
                </a:xfrm>
                <a:custGeom>
                  <a:avLst/>
                  <a:gdLst>
                    <a:gd name="T0" fmla="*/ 43 w 131"/>
                    <a:gd name="T1" fmla="*/ 140 h 186"/>
                    <a:gd name="T2" fmla="*/ 51 w 131"/>
                    <a:gd name="T3" fmla="*/ 147 h 186"/>
                    <a:gd name="T4" fmla="*/ 63 w 131"/>
                    <a:gd name="T5" fmla="*/ 161 h 186"/>
                    <a:gd name="T6" fmla="*/ 85 w 131"/>
                    <a:gd name="T7" fmla="*/ 166 h 186"/>
                    <a:gd name="T8" fmla="*/ 92 w 131"/>
                    <a:gd name="T9" fmla="*/ 165 h 186"/>
                    <a:gd name="T10" fmla="*/ 97 w 131"/>
                    <a:gd name="T11" fmla="*/ 179 h 186"/>
                    <a:gd name="T12" fmla="*/ 100 w 131"/>
                    <a:gd name="T13" fmla="*/ 185 h 186"/>
                    <a:gd name="T14" fmla="*/ 101 w 131"/>
                    <a:gd name="T15" fmla="*/ 185 h 186"/>
                    <a:gd name="T16" fmla="*/ 102 w 131"/>
                    <a:gd name="T17" fmla="*/ 182 h 186"/>
                    <a:gd name="T18" fmla="*/ 103 w 131"/>
                    <a:gd name="T19" fmla="*/ 177 h 186"/>
                    <a:gd name="T20" fmla="*/ 103 w 131"/>
                    <a:gd name="T21" fmla="*/ 173 h 186"/>
                    <a:gd name="T22" fmla="*/ 103 w 131"/>
                    <a:gd name="T23" fmla="*/ 133 h 186"/>
                    <a:gd name="T24" fmla="*/ 102 w 131"/>
                    <a:gd name="T25" fmla="*/ 128 h 186"/>
                    <a:gd name="T26" fmla="*/ 120 w 131"/>
                    <a:gd name="T27" fmla="*/ 119 h 186"/>
                    <a:gd name="T28" fmla="*/ 123 w 131"/>
                    <a:gd name="T29" fmla="*/ 119 h 186"/>
                    <a:gd name="T30" fmla="*/ 125 w 131"/>
                    <a:gd name="T31" fmla="*/ 118 h 186"/>
                    <a:gd name="T32" fmla="*/ 129 w 131"/>
                    <a:gd name="T33" fmla="*/ 117 h 186"/>
                    <a:gd name="T34" fmla="*/ 130 w 131"/>
                    <a:gd name="T35" fmla="*/ 116 h 186"/>
                    <a:gd name="T36" fmla="*/ 130 w 131"/>
                    <a:gd name="T37" fmla="*/ 114 h 186"/>
                    <a:gd name="T38" fmla="*/ 129 w 131"/>
                    <a:gd name="T39" fmla="*/ 101 h 186"/>
                    <a:gd name="T40" fmla="*/ 128 w 131"/>
                    <a:gd name="T41" fmla="*/ 72 h 186"/>
                    <a:gd name="T42" fmla="*/ 98 w 131"/>
                    <a:gd name="T43" fmla="*/ 64 h 186"/>
                    <a:gd name="T44" fmla="*/ 81 w 131"/>
                    <a:gd name="T45" fmla="*/ 63 h 186"/>
                    <a:gd name="T46" fmla="*/ 74 w 131"/>
                    <a:gd name="T47" fmla="*/ 61 h 186"/>
                    <a:gd name="T48" fmla="*/ 69 w 131"/>
                    <a:gd name="T49" fmla="*/ 43 h 186"/>
                    <a:gd name="T50" fmla="*/ 63 w 131"/>
                    <a:gd name="T51" fmla="*/ 39 h 186"/>
                    <a:gd name="T52" fmla="*/ 65 w 131"/>
                    <a:gd name="T53" fmla="*/ 24 h 186"/>
                    <a:gd name="T54" fmla="*/ 77 w 131"/>
                    <a:gd name="T55" fmla="*/ 7 h 186"/>
                    <a:gd name="T56" fmla="*/ 86 w 131"/>
                    <a:gd name="T57" fmla="*/ 2 h 186"/>
                    <a:gd name="T58" fmla="*/ 73 w 131"/>
                    <a:gd name="T59" fmla="*/ 7 h 186"/>
                    <a:gd name="T60" fmla="*/ 55 w 131"/>
                    <a:gd name="T61" fmla="*/ 14 h 186"/>
                    <a:gd name="T62" fmla="*/ 41 w 131"/>
                    <a:gd name="T63" fmla="*/ 19 h 186"/>
                    <a:gd name="T64" fmla="*/ 26 w 131"/>
                    <a:gd name="T65" fmla="*/ 45 h 186"/>
                    <a:gd name="T66" fmla="*/ 20 w 131"/>
                    <a:gd name="T67" fmla="*/ 51 h 186"/>
                    <a:gd name="T68" fmla="*/ 18 w 131"/>
                    <a:gd name="T69" fmla="*/ 53 h 186"/>
                    <a:gd name="T70" fmla="*/ 14 w 131"/>
                    <a:gd name="T71" fmla="*/ 56 h 186"/>
                    <a:gd name="T72" fmla="*/ 18 w 131"/>
                    <a:gd name="T73" fmla="*/ 68 h 186"/>
                    <a:gd name="T74" fmla="*/ 19 w 131"/>
                    <a:gd name="T75" fmla="*/ 102 h 186"/>
                    <a:gd name="T76" fmla="*/ 1 w 131"/>
                    <a:gd name="T77" fmla="*/ 121 h 186"/>
                    <a:gd name="T78" fmla="*/ 3 w 131"/>
                    <a:gd name="T79" fmla="*/ 124 h 186"/>
                    <a:gd name="T80" fmla="*/ 6 w 131"/>
                    <a:gd name="T81" fmla="*/ 126 h 186"/>
                    <a:gd name="T82" fmla="*/ 10 w 131"/>
                    <a:gd name="T83" fmla="*/ 128 h 186"/>
                    <a:gd name="T84" fmla="*/ 12 w 131"/>
                    <a:gd name="T85" fmla="*/ 129 h 186"/>
                    <a:gd name="T86" fmla="*/ 25 w 131"/>
                    <a:gd name="T87" fmla="*/ 136 h 186"/>
                    <a:gd name="T88" fmla="*/ 30 w 131"/>
                    <a:gd name="T89" fmla="*/ 134 h 186"/>
                    <a:gd name="T90" fmla="*/ 31 w 131"/>
                    <a:gd name="T91" fmla="*/ 135 h 186"/>
                    <a:gd name="T92" fmla="*/ 34 w 131"/>
                    <a:gd name="T93" fmla="*/ 137 h 186"/>
                    <a:gd name="T94" fmla="*/ 37 w 131"/>
                    <a:gd name="T95" fmla="*/ 14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86">
                      <a:moveTo>
                        <a:pt x="38" y="141"/>
                      </a:moveTo>
                      <a:cubicBezTo>
                        <a:pt x="39" y="141"/>
                        <a:pt x="40" y="141"/>
                        <a:pt x="40" y="141"/>
                      </a:cubicBezTo>
                      <a:cubicBezTo>
                        <a:pt x="41" y="140"/>
                        <a:pt x="41" y="140"/>
                        <a:pt x="42" y="140"/>
                      </a:cubicBezTo>
                      <a:cubicBezTo>
                        <a:pt x="42" y="140"/>
                        <a:pt x="43" y="140"/>
                        <a:pt x="43" y="140"/>
                      </a:cubicBezTo>
                      <a:cubicBezTo>
                        <a:pt x="44" y="140"/>
                        <a:pt x="44" y="140"/>
                        <a:pt x="45" y="140"/>
                      </a:cubicBezTo>
                      <a:cubicBezTo>
                        <a:pt x="45" y="140"/>
                        <a:pt x="45" y="140"/>
                        <a:pt x="45" y="141"/>
                      </a:cubicBezTo>
                      <a:cubicBezTo>
                        <a:pt x="46" y="141"/>
                        <a:pt x="47" y="141"/>
                        <a:pt x="47" y="141"/>
                      </a:cubicBezTo>
                      <a:cubicBezTo>
                        <a:pt x="49" y="142"/>
                        <a:pt x="50" y="145"/>
                        <a:pt x="51" y="147"/>
                      </a:cubicBezTo>
                      <a:cubicBezTo>
                        <a:pt x="51" y="149"/>
                        <a:pt x="52" y="150"/>
                        <a:pt x="53" y="150"/>
                      </a:cubicBezTo>
                      <a:cubicBezTo>
                        <a:pt x="56" y="151"/>
                        <a:pt x="58" y="152"/>
                        <a:pt x="60" y="154"/>
                      </a:cubicBezTo>
                      <a:cubicBezTo>
                        <a:pt x="61" y="156"/>
                        <a:pt x="62" y="158"/>
                        <a:pt x="62" y="160"/>
                      </a:cubicBezTo>
                      <a:cubicBezTo>
                        <a:pt x="62" y="160"/>
                        <a:pt x="62" y="160"/>
                        <a:pt x="63" y="161"/>
                      </a:cubicBezTo>
                      <a:cubicBezTo>
                        <a:pt x="64" y="162"/>
                        <a:pt x="66" y="164"/>
                        <a:pt x="66" y="166"/>
                      </a:cubicBezTo>
                      <a:cubicBezTo>
                        <a:pt x="67" y="167"/>
                        <a:pt x="68" y="167"/>
                        <a:pt x="71" y="167"/>
                      </a:cubicBezTo>
                      <a:cubicBezTo>
                        <a:pt x="73" y="167"/>
                        <a:pt x="75" y="167"/>
                        <a:pt x="76" y="166"/>
                      </a:cubicBezTo>
                      <a:cubicBezTo>
                        <a:pt x="78" y="165"/>
                        <a:pt x="82" y="164"/>
                        <a:pt x="85" y="166"/>
                      </a:cubicBezTo>
                      <a:cubicBezTo>
                        <a:pt x="86" y="166"/>
                        <a:pt x="86" y="165"/>
                        <a:pt x="87" y="165"/>
                      </a:cubicBezTo>
                      <a:cubicBezTo>
                        <a:pt x="88" y="165"/>
                        <a:pt x="89" y="165"/>
                        <a:pt x="90" y="165"/>
                      </a:cubicBezTo>
                      <a:cubicBezTo>
                        <a:pt x="90" y="165"/>
                        <a:pt x="90" y="165"/>
                        <a:pt x="91" y="165"/>
                      </a:cubicBezTo>
                      <a:cubicBezTo>
                        <a:pt x="91" y="165"/>
                        <a:pt x="91" y="165"/>
                        <a:pt x="92" y="165"/>
                      </a:cubicBezTo>
                      <a:cubicBezTo>
                        <a:pt x="98" y="167"/>
                        <a:pt x="101" y="169"/>
                        <a:pt x="101" y="172"/>
                      </a:cubicBezTo>
                      <a:cubicBezTo>
                        <a:pt x="102" y="173"/>
                        <a:pt x="102" y="174"/>
                        <a:pt x="101" y="175"/>
                      </a:cubicBezTo>
                      <a:cubicBezTo>
                        <a:pt x="100" y="176"/>
                        <a:pt x="99" y="177"/>
                        <a:pt x="98" y="178"/>
                      </a:cubicBezTo>
                      <a:cubicBezTo>
                        <a:pt x="98" y="178"/>
                        <a:pt x="98" y="179"/>
                        <a:pt x="97" y="179"/>
                      </a:cubicBezTo>
                      <a:cubicBezTo>
                        <a:pt x="96" y="180"/>
                        <a:pt x="95" y="182"/>
                        <a:pt x="95" y="182"/>
                      </a:cubicBezTo>
                      <a:cubicBezTo>
                        <a:pt x="95" y="182"/>
                        <a:pt x="97" y="183"/>
                        <a:pt x="98" y="184"/>
                      </a:cubicBezTo>
                      <a:cubicBezTo>
                        <a:pt x="98" y="184"/>
                        <a:pt x="99" y="184"/>
                        <a:pt x="99" y="185"/>
                      </a:cubicBezTo>
                      <a:cubicBezTo>
                        <a:pt x="100" y="185"/>
                        <a:pt x="100" y="185"/>
                        <a:pt x="100" y="185"/>
                      </a:cubicBezTo>
                      <a:cubicBezTo>
                        <a:pt x="100" y="186"/>
                        <a:pt x="100" y="186"/>
                        <a:pt x="101" y="186"/>
                      </a:cubicBezTo>
                      <a:cubicBezTo>
                        <a:pt x="101" y="186"/>
                        <a:pt x="101" y="186"/>
                        <a:pt x="101" y="186"/>
                      </a:cubicBezTo>
                      <a:cubicBezTo>
                        <a:pt x="101" y="186"/>
                        <a:pt x="101" y="185"/>
                        <a:pt x="101" y="185"/>
                      </a:cubicBezTo>
                      <a:cubicBezTo>
                        <a:pt x="101" y="185"/>
                        <a:pt x="101" y="185"/>
                        <a:pt x="101" y="185"/>
                      </a:cubicBezTo>
                      <a:cubicBezTo>
                        <a:pt x="101" y="184"/>
                        <a:pt x="101" y="184"/>
                        <a:pt x="101" y="184"/>
                      </a:cubicBezTo>
                      <a:cubicBezTo>
                        <a:pt x="101" y="184"/>
                        <a:pt x="102" y="183"/>
                        <a:pt x="102" y="183"/>
                      </a:cubicBezTo>
                      <a:cubicBezTo>
                        <a:pt x="102" y="183"/>
                        <a:pt x="102" y="183"/>
                        <a:pt x="102" y="182"/>
                      </a:cubicBezTo>
                      <a:cubicBezTo>
                        <a:pt x="102" y="182"/>
                        <a:pt x="102" y="182"/>
                        <a:pt x="102" y="182"/>
                      </a:cubicBezTo>
                      <a:cubicBezTo>
                        <a:pt x="102" y="181"/>
                        <a:pt x="102" y="181"/>
                        <a:pt x="102" y="180"/>
                      </a:cubicBezTo>
                      <a:cubicBezTo>
                        <a:pt x="102" y="180"/>
                        <a:pt x="102" y="180"/>
                        <a:pt x="102" y="180"/>
                      </a:cubicBezTo>
                      <a:cubicBezTo>
                        <a:pt x="102" y="179"/>
                        <a:pt x="103" y="179"/>
                        <a:pt x="103" y="179"/>
                      </a:cubicBezTo>
                      <a:cubicBezTo>
                        <a:pt x="103" y="178"/>
                        <a:pt x="103" y="178"/>
                        <a:pt x="103" y="177"/>
                      </a:cubicBezTo>
                      <a:cubicBezTo>
                        <a:pt x="103" y="177"/>
                        <a:pt x="103" y="177"/>
                        <a:pt x="103" y="177"/>
                      </a:cubicBezTo>
                      <a:cubicBezTo>
                        <a:pt x="103" y="176"/>
                        <a:pt x="103" y="176"/>
                        <a:pt x="103" y="175"/>
                      </a:cubicBezTo>
                      <a:cubicBezTo>
                        <a:pt x="103" y="175"/>
                        <a:pt x="103" y="175"/>
                        <a:pt x="103" y="175"/>
                      </a:cubicBezTo>
                      <a:cubicBezTo>
                        <a:pt x="103" y="174"/>
                        <a:pt x="103" y="173"/>
                        <a:pt x="103" y="173"/>
                      </a:cubicBezTo>
                      <a:cubicBezTo>
                        <a:pt x="103" y="169"/>
                        <a:pt x="104" y="160"/>
                        <a:pt x="105" y="157"/>
                      </a:cubicBezTo>
                      <a:cubicBezTo>
                        <a:pt x="106" y="154"/>
                        <a:pt x="104" y="152"/>
                        <a:pt x="102" y="149"/>
                      </a:cubicBezTo>
                      <a:cubicBezTo>
                        <a:pt x="100" y="146"/>
                        <a:pt x="98" y="143"/>
                        <a:pt x="98" y="139"/>
                      </a:cubicBezTo>
                      <a:cubicBezTo>
                        <a:pt x="98" y="134"/>
                        <a:pt x="100" y="133"/>
                        <a:pt x="103" y="133"/>
                      </a:cubicBezTo>
                      <a:cubicBezTo>
                        <a:pt x="105" y="132"/>
                        <a:pt x="106" y="132"/>
                        <a:pt x="107" y="132"/>
                      </a:cubicBezTo>
                      <a:cubicBezTo>
                        <a:pt x="107" y="131"/>
                        <a:pt x="107" y="131"/>
                        <a:pt x="107" y="131"/>
                      </a:cubicBezTo>
                      <a:cubicBezTo>
                        <a:pt x="107" y="131"/>
                        <a:pt x="106" y="131"/>
                        <a:pt x="105" y="131"/>
                      </a:cubicBezTo>
                      <a:cubicBezTo>
                        <a:pt x="104" y="130"/>
                        <a:pt x="103" y="129"/>
                        <a:pt x="102" y="128"/>
                      </a:cubicBezTo>
                      <a:cubicBezTo>
                        <a:pt x="101" y="126"/>
                        <a:pt x="100" y="124"/>
                        <a:pt x="101" y="122"/>
                      </a:cubicBezTo>
                      <a:cubicBezTo>
                        <a:pt x="101" y="120"/>
                        <a:pt x="104" y="119"/>
                        <a:pt x="111" y="119"/>
                      </a:cubicBezTo>
                      <a:cubicBezTo>
                        <a:pt x="113" y="119"/>
                        <a:pt x="115" y="119"/>
                        <a:pt x="117" y="119"/>
                      </a:cubicBezTo>
                      <a:cubicBezTo>
                        <a:pt x="118" y="119"/>
                        <a:pt x="119" y="119"/>
                        <a:pt x="120" y="119"/>
                      </a:cubicBezTo>
                      <a:cubicBezTo>
                        <a:pt x="120" y="119"/>
                        <a:pt x="120" y="119"/>
                        <a:pt x="121" y="119"/>
                      </a:cubicBezTo>
                      <a:cubicBezTo>
                        <a:pt x="121" y="119"/>
                        <a:pt x="121" y="119"/>
                        <a:pt x="121" y="119"/>
                      </a:cubicBezTo>
                      <a:cubicBezTo>
                        <a:pt x="122" y="119"/>
                        <a:pt x="122" y="119"/>
                        <a:pt x="122" y="119"/>
                      </a:cubicBezTo>
                      <a:cubicBezTo>
                        <a:pt x="122" y="119"/>
                        <a:pt x="122" y="119"/>
                        <a:pt x="123" y="119"/>
                      </a:cubicBezTo>
                      <a:cubicBezTo>
                        <a:pt x="123" y="119"/>
                        <a:pt x="123" y="118"/>
                        <a:pt x="124" y="118"/>
                      </a:cubicBezTo>
                      <a:cubicBezTo>
                        <a:pt x="124" y="118"/>
                        <a:pt x="124" y="118"/>
                        <a:pt x="124" y="118"/>
                      </a:cubicBezTo>
                      <a:cubicBezTo>
                        <a:pt x="124" y="118"/>
                        <a:pt x="125" y="118"/>
                        <a:pt x="125" y="118"/>
                      </a:cubicBezTo>
                      <a:cubicBezTo>
                        <a:pt x="125" y="118"/>
                        <a:pt x="125" y="118"/>
                        <a:pt x="125" y="118"/>
                      </a:cubicBezTo>
                      <a:cubicBezTo>
                        <a:pt x="126" y="118"/>
                        <a:pt x="126" y="118"/>
                        <a:pt x="127" y="117"/>
                      </a:cubicBezTo>
                      <a:cubicBezTo>
                        <a:pt x="127" y="117"/>
                        <a:pt x="127" y="117"/>
                        <a:pt x="127" y="117"/>
                      </a:cubicBezTo>
                      <a:cubicBezTo>
                        <a:pt x="127" y="117"/>
                        <a:pt x="128" y="117"/>
                        <a:pt x="128" y="117"/>
                      </a:cubicBezTo>
                      <a:cubicBezTo>
                        <a:pt x="128" y="117"/>
                        <a:pt x="128" y="117"/>
                        <a:pt x="129" y="117"/>
                      </a:cubicBezTo>
                      <a:cubicBezTo>
                        <a:pt x="129" y="117"/>
                        <a:pt x="129" y="117"/>
                        <a:pt x="129" y="117"/>
                      </a:cubicBezTo>
                      <a:cubicBezTo>
                        <a:pt x="129" y="116"/>
                        <a:pt x="130" y="116"/>
                        <a:pt x="130" y="116"/>
                      </a:cubicBezTo>
                      <a:cubicBezTo>
                        <a:pt x="130" y="116"/>
                        <a:pt x="130" y="116"/>
                        <a:pt x="130" y="116"/>
                      </a:cubicBezTo>
                      <a:cubicBezTo>
                        <a:pt x="130" y="116"/>
                        <a:pt x="130" y="116"/>
                        <a:pt x="130" y="116"/>
                      </a:cubicBezTo>
                      <a:cubicBezTo>
                        <a:pt x="130" y="116"/>
                        <a:pt x="131" y="115"/>
                        <a:pt x="130" y="115"/>
                      </a:cubicBezTo>
                      <a:cubicBezTo>
                        <a:pt x="130" y="115"/>
                        <a:pt x="130" y="115"/>
                        <a:pt x="130" y="115"/>
                      </a:cubicBezTo>
                      <a:cubicBezTo>
                        <a:pt x="130" y="115"/>
                        <a:pt x="130" y="115"/>
                        <a:pt x="130" y="114"/>
                      </a:cubicBezTo>
                      <a:cubicBezTo>
                        <a:pt x="130" y="114"/>
                        <a:pt x="130" y="114"/>
                        <a:pt x="130" y="114"/>
                      </a:cubicBezTo>
                      <a:cubicBezTo>
                        <a:pt x="130" y="114"/>
                        <a:pt x="130" y="114"/>
                        <a:pt x="130" y="114"/>
                      </a:cubicBezTo>
                      <a:cubicBezTo>
                        <a:pt x="130" y="113"/>
                        <a:pt x="129" y="113"/>
                        <a:pt x="129" y="113"/>
                      </a:cubicBezTo>
                      <a:cubicBezTo>
                        <a:pt x="128" y="112"/>
                        <a:pt x="127" y="110"/>
                        <a:pt x="126" y="108"/>
                      </a:cubicBezTo>
                      <a:cubicBezTo>
                        <a:pt x="126" y="106"/>
                        <a:pt x="127" y="104"/>
                        <a:pt x="129" y="101"/>
                      </a:cubicBezTo>
                      <a:cubicBezTo>
                        <a:pt x="130" y="101"/>
                        <a:pt x="129" y="100"/>
                        <a:pt x="127" y="97"/>
                      </a:cubicBezTo>
                      <a:cubicBezTo>
                        <a:pt x="126" y="97"/>
                        <a:pt x="125" y="96"/>
                        <a:pt x="125" y="95"/>
                      </a:cubicBezTo>
                      <a:cubicBezTo>
                        <a:pt x="121" y="91"/>
                        <a:pt x="124" y="78"/>
                        <a:pt x="127" y="72"/>
                      </a:cubicBezTo>
                      <a:cubicBezTo>
                        <a:pt x="128" y="72"/>
                        <a:pt x="128" y="72"/>
                        <a:pt x="128" y="72"/>
                      </a:cubicBezTo>
                      <a:cubicBezTo>
                        <a:pt x="128" y="72"/>
                        <a:pt x="127" y="71"/>
                        <a:pt x="124" y="71"/>
                      </a:cubicBezTo>
                      <a:cubicBezTo>
                        <a:pt x="122" y="71"/>
                        <a:pt x="118" y="72"/>
                        <a:pt x="116" y="72"/>
                      </a:cubicBezTo>
                      <a:cubicBezTo>
                        <a:pt x="114" y="72"/>
                        <a:pt x="113" y="72"/>
                        <a:pt x="111" y="72"/>
                      </a:cubicBezTo>
                      <a:cubicBezTo>
                        <a:pt x="106" y="71"/>
                        <a:pt x="102" y="69"/>
                        <a:pt x="98" y="64"/>
                      </a:cubicBezTo>
                      <a:cubicBezTo>
                        <a:pt x="98" y="63"/>
                        <a:pt x="97" y="62"/>
                        <a:pt x="95" y="62"/>
                      </a:cubicBezTo>
                      <a:cubicBezTo>
                        <a:pt x="95" y="62"/>
                        <a:pt x="94" y="62"/>
                        <a:pt x="94" y="62"/>
                      </a:cubicBezTo>
                      <a:cubicBezTo>
                        <a:pt x="92" y="62"/>
                        <a:pt x="91" y="62"/>
                        <a:pt x="89" y="63"/>
                      </a:cubicBezTo>
                      <a:cubicBezTo>
                        <a:pt x="87" y="63"/>
                        <a:pt x="84" y="63"/>
                        <a:pt x="81" y="63"/>
                      </a:cubicBezTo>
                      <a:cubicBezTo>
                        <a:pt x="81" y="63"/>
                        <a:pt x="81" y="63"/>
                        <a:pt x="81" y="63"/>
                      </a:cubicBezTo>
                      <a:cubicBezTo>
                        <a:pt x="81" y="63"/>
                        <a:pt x="81" y="63"/>
                        <a:pt x="81" y="63"/>
                      </a:cubicBezTo>
                      <a:cubicBezTo>
                        <a:pt x="77" y="63"/>
                        <a:pt x="75" y="62"/>
                        <a:pt x="74" y="61"/>
                      </a:cubicBezTo>
                      <a:cubicBezTo>
                        <a:pt x="74" y="61"/>
                        <a:pt x="74" y="61"/>
                        <a:pt x="74" y="61"/>
                      </a:cubicBezTo>
                      <a:cubicBezTo>
                        <a:pt x="71" y="58"/>
                        <a:pt x="71" y="53"/>
                        <a:pt x="71" y="50"/>
                      </a:cubicBezTo>
                      <a:cubicBezTo>
                        <a:pt x="71" y="49"/>
                        <a:pt x="71" y="48"/>
                        <a:pt x="71" y="47"/>
                      </a:cubicBezTo>
                      <a:cubicBezTo>
                        <a:pt x="71" y="46"/>
                        <a:pt x="71" y="46"/>
                        <a:pt x="71" y="46"/>
                      </a:cubicBezTo>
                      <a:cubicBezTo>
                        <a:pt x="72" y="45"/>
                        <a:pt x="71" y="45"/>
                        <a:pt x="69" y="43"/>
                      </a:cubicBezTo>
                      <a:cubicBezTo>
                        <a:pt x="68" y="42"/>
                        <a:pt x="66" y="41"/>
                        <a:pt x="66" y="39"/>
                      </a:cubicBezTo>
                      <a:cubicBezTo>
                        <a:pt x="66" y="39"/>
                        <a:pt x="66" y="38"/>
                        <a:pt x="65" y="38"/>
                      </a:cubicBezTo>
                      <a:cubicBezTo>
                        <a:pt x="64" y="38"/>
                        <a:pt x="64" y="39"/>
                        <a:pt x="63" y="39"/>
                      </a:cubicBezTo>
                      <a:cubicBezTo>
                        <a:pt x="63" y="39"/>
                        <a:pt x="63" y="39"/>
                        <a:pt x="63" y="39"/>
                      </a:cubicBezTo>
                      <a:cubicBezTo>
                        <a:pt x="61" y="39"/>
                        <a:pt x="61" y="38"/>
                        <a:pt x="60" y="37"/>
                      </a:cubicBezTo>
                      <a:cubicBezTo>
                        <a:pt x="60" y="36"/>
                        <a:pt x="60" y="35"/>
                        <a:pt x="61" y="34"/>
                      </a:cubicBezTo>
                      <a:cubicBezTo>
                        <a:pt x="61" y="33"/>
                        <a:pt x="62" y="32"/>
                        <a:pt x="63" y="30"/>
                      </a:cubicBezTo>
                      <a:cubicBezTo>
                        <a:pt x="64" y="29"/>
                        <a:pt x="64" y="28"/>
                        <a:pt x="65" y="24"/>
                      </a:cubicBezTo>
                      <a:cubicBezTo>
                        <a:pt x="65" y="23"/>
                        <a:pt x="65" y="23"/>
                        <a:pt x="65" y="23"/>
                      </a:cubicBezTo>
                      <a:cubicBezTo>
                        <a:pt x="65" y="19"/>
                        <a:pt x="68" y="16"/>
                        <a:pt x="71" y="13"/>
                      </a:cubicBezTo>
                      <a:cubicBezTo>
                        <a:pt x="72" y="12"/>
                        <a:pt x="74" y="11"/>
                        <a:pt x="75" y="9"/>
                      </a:cubicBezTo>
                      <a:cubicBezTo>
                        <a:pt x="75" y="8"/>
                        <a:pt x="76" y="8"/>
                        <a:pt x="77" y="7"/>
                      </a:cubicBezTo>
                      <a:cubicBezTo>
                        <a:pt x="77" y="7"/>
                        <a:pt x="77" y="7"/>
                        <a:pt x="77" y="7"/>
                      </a:cubicBezTo>
                      <a:cubicBezTo>
                        <a:pt x="78" y="7"/>
                        <a:pt x="78" y="7"/>
                        <a:pt x="78" y="6"/>
                      </a:cubicBezTo>
                      <a:cubicBezTo>
                        <a:pt x="79" y="5"/>
                        <a:pt x="81" y="4"/>
                        <a:pt x="82" y="4"/>
                      </a:cubicBezTo>
                      <a:cubicBezTo>
                        <a:pt x="85" y="3"/>
                        <a:pt x="86" y="2"/>
                        <a:pt x="86" y="2"/>
                      </a:cubicBezTo>
                      <a:cubicBezTo>
                        <a:pt x="86" y="2"/>
                        <a:pt x="86" y="1"/>
                        <a:pt x="84" y="1"/>
                      </a:cubicBezTo>
                      <a:cubicBezTo>
                        <a:pt x="84" y="0"/>
                        <a:pt x="84" y="0"/>
                        <a:pt x="83" y="0"/>
                      </a:cubicBezTo>
                      <a:cubicBezTo>
                        <a:pt x="82" y="0"/>
                        <a:pt x="81" y="2"/>
                        <a:pt x="80" y="3"/>
                      </a:cubicBezTo>
                      <a:cubicBezTo>
                        <a:pt x="78" y="5"/>
                        <a:pt x="76" y="6"/>
                        <a:pt x="73" y="7"/>
                      </a:cubicBezTo>
                      <a:cubicBezTo>
                        <a:pt x="70" y="7"/>
                        <a:pt x="69" y="8"/>
                        <a:pt x="67" y="10"/>
                      </a:cubicBezTo>
                      <a:cubicBezTo>
                        <a:pt x="66" y="11"/>
                        <a:pt x="65" y="12"/>
                        <a:pt x="64" y="12"/>
                      </a:cubicBezTo>
                      <a:cubicBezTo>
                        <a:pt x="62" y="13"/>
                        <a:pt x="60" y="14"/>
                        <a:pt x="58" y="14"/>
                      </a:cubicBezTo>
                      <a:cubicBezTo>
                        <a:pt x="57" y="14"/>
                        <a:pt x="55" y="14"/>
                        <a:pt x="55" y="14"/>
                      </a:cubicBezTo>
                      <a:cubicBezTo>
                        <a:pt x="54" y="17"/>
                        <a:pt x="53" y="17"/>
                        <a:pt x="52" y="17"/>
                      </a:cubicBezTo>
                      <a:cubicBezTo>
                        <a:pt x="51" y="17"/>
                        <a:pt x="50" y="17"/>
                        <a:pt x="49" y="16"/>
                      </a:cubicBezTo>
                      <a:cubicBezTo>
                        <a:pt x="48" y="16"/>
                        <a:pt x="48" y="15"/>
                        <a:pt x="47" y="15"/>
                      </a:cubicBezTo>
                      <a:cubicBezTo>
                        <a:pt x="46" y="15"/>
                        <a:pt x="43" y="16"/>
                        <a:pt x="41" y="19"/>
                      </a:cubicBezTo>
                      <a:cubicBezTo>
                        <a:pt x="40" y="21"/>
                        <a:pt x="39" y="22"/>
                        <a:pt x="39" y="23"/>
                      </a:cubicBezTo>
                      <a:cubicBezTo>
                        <a:pt x="39" y="23"/>
                        <a:pt x="39" y="24"/>
                        <a:pt x="39" y="24"/>
                      </a:cubicBezTo>
                      <a:cubicBezTo>
                        <a:pt x="39" y="28"/>
                        <a:pt x="40" y="32"/>
                        <a:pt x="34" y="35"/>
                      </a:cubicBezTo>
                      <a:cubicBezTo>
                        <a:pt x="30" y="38"/>
                        <a:pt x="28" y="42"/>
                        <a:pt x="26" y="45"/>
                      </a:cubicBezTo>
                      <a:cubicBezTo>
                        <a:pt x="25" y="46"/>
                        <a:pt x="24" y="47"/>
                        <a:pt x="23" y="48"/>
                      </a:cubicBezTo>
                      <a:cubicBezTo>
                        <a:pt x="22" y="49"/>
                        <a:pt x="21" y="49"/>
                        <a:pt x="21" y="49"/>
                      </a:cubicBezTo>
                      <a:cubicBezTo>
                        <a:pt x="21" y="50"/>
                        <a:pt x="21" y="50"/>
                        <a:pt x="21" y="50"/>
                      </a:cubicBezTo>
                      <a:cubicBezTo>
                        <a:pt x="20" y="50"/>
                        <a:pt x="20" y="51"/>
                        <a:pt x="20" y="51"/>
                      </a:cubicBezTo>
                      <a:cubicBezTo>
                        <a:pt x="20" y="51"/>
                        <a:pt x="20" y="51"/>
                        <a:pt x="20" y="51"/>
                      </a:cubicBezTo>
                      <a:cubicBezTo>
                        <a:pt x="20" y="52"/>
                        <a:pt x="19" y="52"/>
                        <a:pt x="19" y="52"/>
                      </a:cubicBezTo>
                      <a:cubicBezTo>
                        <a:pt x="19" y="53"/>
                        <a:pt x="18" y="53"/>
                        <a:pt x="18" y="53"/>
                      </a:cubicBezTo>
                      <a:cubicBezTo>
                        <a:pt x="18" y="53"/>
                        <a:pt x="18" y="53"/>
                        <a:pt x="18" y="53"/>
                      </a:cubicBezTo>
                      <a:cubicBezTo>
                        <a:pt x="17" y="54"/>
                        <a:pt x="17" y="54"/>
                        <a:pt x="16" y="55"/>
                      </a:cubicBezTo>
                      <a:cubicBezTo>
                        <a:pt x="16" y="55"/>
                        <a:pt x="16" y="55"/>
                        <a:pt x="16" y="55"/>
                      </a:cubicBezTo>
                      <a:cubicBezTo>
                        <a:pt x="16" y="55"/>
                        <a:pt x="15" y="56"/>
                        <a:pt x="15" y="56"/>
                      </a:cubicBezTo>
                      <a:cubicBezTo>
                        <a:pt x="15" y="56"/>
                        <a:pt x="15" y="56"/>
                        <a:pt x="14" y="56"/>
                      </a:cubicBezTo>
                      <a:cubicBezTo>
                        <a:pt x="14" y="57"/>
                        <a:pt x="13" y="58"/>
                        <a:pt x="13" y="58"/>
                      </a:cubicBezTo>
                      <a:cubicBezTo>
                        <a:pt x="13" y="58"/>
                        <a:pt x="13" y="58"/>
                        <a:pt x="13" y="58"/>
                      </a:cubicBezTo>
                      <a:cubicBezTo>
                        <a:pt x="14" y="59"/>
                        <a:pt x="15" y="60"/>
                        <a:pt x="15" y="60"/>
                      </a:cubicBezTo>
                      <a:cubicBezTo>
                        <a:pt x="18" y="63"/>
                        <a:pt x="18" y="66"/>
                        <a:pt x="18" y="68"/>
                      </a:cubicBezTo>
                      <a:cubicBezTo>
                        <a:pt x="18" y="69"/>
                        <a:pt x="18" y="69"/>
                        <a:pt x="18" y="70"/>
                      </a:cubicBezTo>
                      <a:cubicBezTo>
                        <a:pt x="20" y="75"/>
                        <a:pt x="18" y="77"/>
                        <a:pt x="17" y="78"/>
                      </a:cubicBezTo>
                      <a:cubicBezTo>
                        <a:pt x="16" y="81"/>
                        <a:pt x="18" y="91"/>
                        <a:pt x="19" y="93"/>
                      </a:cubicBezTo>
                      <a:cubicBezTo>
                        <a:pt x="22" y="96"/>
                        <a:pt x="20" y="99"/>
                        <a:pt x="19" y="102"/>
                      </a:cubicBezTo>
                      <a:cubicBezTo>
                        <a:pt x="18" y="103"/>
                        <a:pt x="18" y="104"/>
                        <a:pt x="17" y="105"/>
                      </a:cubicBezTo>
                      <a:cubicBezTo>
                        <a:pt x="15" y="110"/>
                        <a:pt x="12" y="113"/>
                        <a:pt x="6" y="113"/>
                      </a:cubicBezTo>
                      <a:cubicBezTo>
                        <a:pt x="5" y="113"/>
                        <a:pt x="4" y="115"/>
                        <a:pt x="4" y="117"/>
                      </a:cubicBezTo>
                      <a:cubicBezTo>
                        <a:pt x="3" y="119"/>
                        <a:pt x="3" y="120"/>
                        <a:pt x="1" y="121"/>
                      </a:cubicBezTo>
                      <a:cubicBezTo>
                        <a:pt x="1" y="121"/>
                        <a:pt x="0" y="122"/>
                        <a:pt x="0" y="123"/>
                      </a:cubicBezTo>
                      <a:cubicBezTo>
                        <a:pt x="0" y="123"/>
                        <a:pt x="1" y="123"/>
                        <a:pt x="1" y="123"/>
                      </a:cubicBezTo>
                      <a:cubicBezTo>
                        <a:pt x="1" y="123"/>
                        <a:pt x="1" y="123"/>
                        <a:pt x="2" y="123"/>
                      </a:cubicBezTo>
                      <a:cubicBezTo>
                        <a:pt x="2" y="124"/>
                        <a:pt x="2" y="124"/>
                        <a:pt x="3" y="124"/>
                      </a:cubicBezTo>
                      <a:cubicBezTo>
                        <a:pt x="3" y="124"/>
                        <a:pt x="3" y="125"/>
                        <a:pt x="3" y="125"/>
                      </a:cubicBezTo>
                      <a:cubicBezTo>
                        <a:pt x="4" y="125"/>
                        <a:pt x="4" y="125"/>
                        <a:pt x="4" y="125"/>
                      </a:cubicBezTo>
                      <a:cubicBezTo>
                        <a:pt x="5" y="126"/>
                        <a:pt x="5" y="126"/>
                        <a:pt x="5" y="126"/>
                      </a:cubicBezTo>
                      <a:cubicBezTo>
                        <a:pt x="6" y="126"/>
                        <a:pt x="6" y="126"/>
                        <a:pt x="6" y="126"/>
                      </a:cubicBezTo>
                      <a:cubicBezTo>
                        <a:pt x="6" y="127"/>
                        <a:pt x="7" y="127"/>
                        <a:pt x="7" y="127"/>
                      </a:cubicBezTo>
                      <a:cubicBezTo>
                        <a:pt x="7" y="127"/>
                        <a:pt x="8" y="127"/>
                        <a:pt x="8" y="127"/>
                      </a:cubicBezTo>
                      <a:cubicBezTo>
                        <a:pt x="8" y="128"/>
                        <a:pt x="8" y="128"/>
                        <a:pt x="9" y="128"/>
                      </a:cubicBezTo>
                      <a:cubicBezTo>
                        <a:pt x="9" y="128"/>
                        <a:pt x="9" y="128"/>
                        <a:pt x="10" y="128"/>
                      </a:cubicBezTo>
                      <a:cubicBezTo>
                        <a:pt x="10" y="128"/>
                        <a:pt x="10" y="128"/>
                        <a:pt x="10" y="129"/>
                      </a:cubicBezTo>
                      <a:cubicBezTo>
                        <a:pt x="10" y="129"/>
                        <a:pt x="11" y="129"/>
                        <a:pt x="11" y="129"/>
                      </a:cubicBezTo>
                      <a:cubicBezTo>
                        <a:pt x="11" y="129"/>
                        <a:pt x="11" y="129"/>
                        <a:pt x="11" y="129"/>
                      </a:cubicBezTo>
                      <a:cubicBezTo>
                        <a:pt x="12" y="129"/>
                        <a:pt x="12" y="129"/>
                        <a:pt x="12" y="129"/>
                      </a:cubicBezTo>
                      <a:cubicBezTo>
                        <a:pt x="14" y="129"/>
                        <a:pt x="16" y="131"/>
                        <a:pt x="17" y="132"/>
                      </a:cubicBezTo>
                      <a:cubicBezTo>
                        <a:pt x="18" y="133"/>
                        <a:pt x="19" y="134"/>
                        <a:pt x="20" y="135"/>
                      </a:cubicBezTo>
                      <a:cubicBezTo>
                        <a:pt x="21" y="135"/>
                        <a:pt x="22" y="136"/>
                        <a:pt x="24" y="136"/>
                      </a:cubicBezTo>
                      <a:cubicBezTo>
                        <a:pt x="24" y="136"/>
                        <a:pt x="24" y="136"/>
                        <a:pt x="25" y="136"/>
                      </a:cubicBezTo>
                      <a:cubicBezTo>
                        <a:pt x="26" y="135"/>
                        <a:pt x="26" y="135"/>
                        <a:pt x="26" y="135"/>
                      </a:cubicBezTo>
                      <a:cubicBezTo>
                        <a:pt x="27" y="134"/>
                        <a:pt x="27" y="134"/>
                        <a:pt x="28" y="134"/>
                      </a:cubicBezTo>
                      <a:cubicBezTo>
                        <a:pt x="29" y="134"/>
                        <a:pt x="29" y="134"/>
                        <a:pt x="29" y="134"/>
                      </a:cubicBezTo>
                      <a:cubicBezTo>
                        <a:pt x="29" y="134"/>
                        <a:pt x="29" y="134"/>
                        <a:pt x="30" y="134"/>
                      </a:cubicBezTo>
                      <a:cubicBezTo>
                        <a:pt x="30" y="134"/>
                        <a:pt x="30" y="134"/>
                        <a:pt x="30" y="134"/>
                      </a:cubicBezTo>
                      <a:cubicBezTo>
                        <a:pt x="30" y="135"/>
                        <a:pt x="30" y="135"/>
                        <a:pt x="30" y="135"/>
                      </a:cubicBezTo>
                      <a:cubicBezTo>
                        <a:pt x="31" y="135"/>
                        <a:pt x="31" y="135"/>
                        <a:pt x="31" y="135"/>
                      </a:cubicBezTo>
                      <a:cubicBezTo>
                        <a:pt x="31" y="135"/>
                        <a:pt x="31" y="135"/>
                        <a:pt x="31" y="135"/>
                      </a:cubicBezTo>
                      <a:cubicBezTo>
                        <a:pt x="32" y="136"/>
                        <a:pt x="32" y="136"/>
                        <a:pt x="32" y="136"/>
                      </a:cubicBezTo>
                      <a:cubicBezTo>
                        <a:pt x="32" y="136"/>
                        <a:pt x="32" y="136"/>
                        <a:pt x="32" y="136"/>
                      </a:cubicBezTo>
                      <a:cubicBezTo>
                        <a:pt x="33" y="136"/>
                        <a:pt x="33" y="137"/>
                        <a:pt x="33" y="137"/>
                      </a:cubicBezTo>
                      <a:cubicBezTo>
                        <a:pt x="33" y="137"/>
                        <a:pt x="33" y="137"/>
                        <a:pt x="34" y="137"/>
                      </a:cubicBezTo>
                      <a:cubicBezTo>
                        <a:pt x="34" y="138"/>
                        <a:pt x="34" y="138"/>
                        <a:pt x="34" y="138"/>
                      </a:cubicBezTo>
                      <a:cubicBezTo>
                        <a:pt x="35" y="138"/>
                        <a:pt x="35" y="139"/>
                        <a:pt x="35" y="139"/>
                      </a:cubicBezTo>
                      <a:cubicBezTo>
                        <a:pt x="35" y="139"/>
                        <a:pt x="35" y="139"/>
                        <a:pt x="36" y="139"/>
                      </a:cubicBezTo>
                      <a:cubicBezTo>
                        <a:pt x="36" y="140"/>
                        <a:pt x="36" y="140"/>
                        <a:pt x="37" y="141"/>
                      </a:cubicBezTo>
                      <a:cubicBezTo>
                        <a:pt x="37" y="141"/>
                        <a:pt x="37" y="141"/>
                        <a:pt x="37" y="141"/>
                      </a:cubicBezTo>
                      <a:cubicBezTo>
                        <a:pt x="38" y="141"/>
                        <a:pt x="38" y="141"/>
                        <a:pt x="38"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3" name="Freeform 1948">
                  <a:extLst>
                    <a:ext uri="{FF2B5EF4-FFF2-40B4-BE49-F238E27FC236}">
                      <a16:creationId xmlns:a16="http://schemas.microsoft.com/office/drawing/2014/main" id="{56350DFB-9407-4C92-BD6A-C4CE8D00FF44}"/>
                    </a:ext>
                  </a:extLst>
                </p:cNvPr>
                <p:cNvSpPr>
                  <a:spLocks/>
                </p:cNvSpPr>
                <p:nvPr/>
              </p:nvSpPr>
              <p:spPr bwMode="auto">
                <a:xfrm>
                  <a:off x="2077" y="1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4" name="Freeform 1949">
                  <a:extLst>
                    <a:ext uri="{FF2B5EF4-FFF2-40B4-BE49-F238E27FC236}">
                      <a16:creationId xmlns:a16="http://schemas.microsoft.com/office/drawing/2014/main" id="{0E06792B-F83D-4C01-A4EC-E7F5177CFF8C}"/>
                    </a:ext>
                  </a:extLst>
                </p:cNvPr>
                <p:cNvSpPr>
                  <a:spLocks/>
                </p:cNvSpPr>
                <p:nvPr/>
              </p:nvSpPr>
              <p:spPr bwMode="auto">
                <a:xfrm>
                  <a:off x="2051" y="189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5" name="Freeform 1950">
                  <a:extLst>
                    <a:ext uri="{FF2B5EF4-FFF2-40B4-BE49-F238E27FC236}">
                      <a16:creationId xmlns:a16="http://schemas.microsoft.com/office/drawing/2014/main" id="{54A24C40-03E3-4200-B0EC-626AD6C88253}"/>
                    </a:ext>
                  </a:extLst>
                </p:cNvPr>
                <p:cNvSpPr>
                  <a:spLocks/>
                </p:cNvSpPr>
                <p:nvPr/>
              </p:nvSpPr>
              <p:spPr bwMode="auto">
                <a:xfrm>
                  <a:off x="2051" y="189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6" name="Freeform 1951">
                  <a:extLst>
                    <a:ext uri="{FF2B5EF4-FFF2-40B4-BE49-F238E27FC236}">
                      <a16:creationId xmlns:a16="http://schemas.microsoft.com/office/drawing/2014/main" id="{BC529CD4-52E9-4255-AD7B-FE974C52E397}"/>
                    </a:ext>
                  </a:extLst>
                </p:cNvPr>
                <p:cNvSpPr>
                  <a:spLocks/>
                </p:cNvSpPr>
                <p:nvPr/>
              </p:nvSpPr>
              <p:spPr bwMode="auto">
                <a:xfrm>
                  <a:off x="2052" y="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7" name="Freeform 1952">
                  <a:extLst>
                    <a:ext uri="{FF2B5EF4-FFF2-40B4-BE49-F238E27FC236}">
                      <a16:creationId xmlns:a16="http://schemas.microsoft.com/office/drawing/2014/main" id="{7B6E1814-D274-4C9B-A38C-84F22FBA911D}"/>
                    </a:ext>
                  </a:extLst>
                </p:cNvPr>
                <p:cNvSpPr>
                  <a:spLocks/>
                </p:cNvSpPr>
                <p:nvPr/>
              </p:nvSpPr>
              <p:spPr bwMode="auto">
                <a:xfrm>
                  <a:off x="2051" y="18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8" name="Freeform 1953">
                  <a:extLst>
                    <a:ext uri="{FF2B5EF4-FFF2-40B4-BE49-F238E27FC236}">
                      <a16:creationId xmlns:a16="http://schemas.microsoft.com/office/drawing/2014/main" id="{40BCD126-E4A5-49DA-AFDB-4767EACA3B7A}"/>
                    </a:ext>
                  </a:extLst>
                </p:cNvPr>
                <p:cNvSpPr>
                  <a:spLocks/>
                </p:cNvSpPr>
                <p:nvPr/>
              </p:nvSpPr>
              <p:spPr bwMode="auto">
                <a:xfrm>
                  <a:off x="2070" y="1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9" name="Freeform 1954">
                  <a:extLst>
                    <a:ext uri="{FF2B5EF4-FFF2-40B4-BE49-F238E27FC236}">
                      <a16:creationId xmlns:a16="http://schemas.microsoft.com/office/drawing/2014/main" id="{645EBFDC-81FA-476D-B193-40905F2420E9}"/>
                    </a:ext>
                  </a:extLst>
                </p:cNvPr>
                <p:cNvSpPr>
                  <a:spLocks/>
                </p:cNvSpPr>
                <p:nvPr/>
              </p:nvSpPr>
              <p:spPr bwMode="auto">
                <a:xfrm>
                  <a:off x="2053" y="188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0" name="Freeform 1955">
                  <a:extLst>
                    <a:ext uri="{FF2B5EF4-FFF2-40B4-BE49-F238E27FC236}">
                      <a16:creationId xmlns:a16="http://schemas.microsoft.com/office/drawing/2014/main" id="{BFA2E624-72C2-4D91-A838-659E791E1EDC}"/>
                    </a:ext>
                  </a:extLst>
                </p:cNvPr>
                <p:cNvSpPr>
                  <a:spLocks/>
                </p:cNvSpPr>
                <p:nvPr/>
              </p:nvSpPr>
              <p:spPr bwMode="auto">
                <a:xfrm>
                  <a:off x="2053" y="188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1" name="Freeform 1956">
                  <a:extLst>
                    <a:ext uri="{FF2B5EF4-FFF2-40B4-BE49-F238E27FC236}">
                      <a16:creationId xmlns:a16="http://schemas.microsoft.com/office/drawing/2014/main" id="{5A21B8AD-DB85-4499-AE9F-F5D73298ADA0}"/>
                    </a:ext>
                  </a:extLst>
                </p:cNvPr>
                <p:cNvSpPr>
                  <a:spLocks/>
                </p:cNvSpPr>
                <p:nvPr/>
              </p:nvSpPr>
              <p:spPr bwMode="auto">
                <a:xfrm>
                  <a:off x="2078" y="1832"/>
                  <a:ext cx="1" cy="1"/>
                </a:xfrm>
                <a:custGeom>
                  <a:avLst/>
                  <a:gdLst>
                    <a:gd name="T0" fmla="*/ 1 w 1"/>
                    <a:gd name="T1" fmla="*/ 0 h 1"/>
                    <a:gd name="T2" fmla="*/ 1 w 1"/>
                    <a:gd name="T3" fmla="*/ 0 h 1"/>
                    <a:gd name="T4" fmla="*/ 1 w 1"/>
                    <a:gd name="T5" fmla="*/ 0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1" y="0"/>
                      </a:cubicBezTo>
                      <a:cubicBezTo>
                        <a:pt x="1" y="0"/>
                        <a:pt x="0" y="0"/>
                        <a:pt x="0" y="1"/>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2" name="Freeform 1957">
                  <a:extLst>
                    <a:ext uri="{FF2B5EF4-FFF2-40B4-BE49-F238E27FC236}">
                      <a16:creationId xmlns:a16="http://schemas.microsoft.com/office/drawing/2014/main" id="{FAE3DE58-FDD4-47E6-8246-4457B41577CA}"/>
                    </a:ext>
                  </a:extLst>
                </p:cNvPr>
                <p:cNvSpPr>
                  <a:spLocks/>
                </p:cNvSpPr>
                <p:nvPr/>
              </p:nvSpPr>
              <p:spPr bwMode="auto">
                <a:xfrm>
                  <a:off x="2071" y="1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3" name="Freeform 1958">
                  <a:extLst>
                    <a:ext uri="{FF2B5EF4-FFF2-40B4-BE49-F238E27FC236}">
                      <a16:creationId xmlns:a16="http://schemas.microsoft.com/office/drawing/2014/main" id="{3834C286-1AEB-408A-AE50-1F6D61DE4D66}"/>
                    </a:ext>
                  </a:extLst>
                </p:cNvPr>
                <p:cNvSpPr>
                  <a:spLocks/>
                </p:cNvSpPr>
                <p:nvPr/>
              </p:nvSpPr>
              <p:spPr bwMode="auto">
                <a:xfrm>
                  <a:off x="2073"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4" name="Freeform 1959">
                  <a:extLst>
                    <a:ext uri="{FF2B5EF4-FFF2-40B4-BE49-F238E27FC236}">
                      <a16:creationId xmlns:a16="http://schemas.microsoft.com/office/drawing/2014/main" id="{39A4AC29-3692-4613-BAB6-33F4BCCCF7DD}"/>
                    </a:ext>
                  </a:extLst>
                </p:cNvPr>
                <p:cNvSpPr>
                  <a:spLocks/>
                </p:cNvSpPr>
                <p:nvPr/>
              </p:nvSpPr>
              <p:spPr bwMode="auto">
                <a:xfrm>
                  <a:off x="2053" y="1890"/>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5" name="Freeform 1960">
                  <a:extLst>
                    <a:ext uri="{FF2B5EF4-FFF2-40B4-BE49-F238E27FC236}">
                      <a16:creationId xmlns:a16="http://schemas.microsoft.com/office/drawing/2014/main" id="{D8F3EC1B-D99B-46B7-857F-384A2F305B62}"/>
                    </a:ext>
                  </a:extLst>
                </p:cNvPr>
                <p:cNvSpPr>
                  <a:spLocks/>
                </p:cNvSpPr>
                <p:nvPr/>
              </p:nvSpPr>
              <p:spPr bwMode="auto">
                <a:xfrm>
                  <a:off x="2052" y="1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6" name="Freeform 1961">
                  <a:extLst>
                    <a:ext uri="{FF2B5EF4-FFF2-40B4-BE49-F238E27FC236}">
                      <a16:creationId xmlns:a16="http://schemas.microsoft.com/office/drawing/2014/main" id="{186740F2-ACE2-4E8F-A2CB-636BE0B0BF67}"/>
                    </a:ext>
                  </a:extLst>
                </p:cNvPr>
                <p:cNvSpPr>
                  <a:spLocks/>
                </p:cNvSpPr>
                <p:nvPr/>
              </p:nvSpPr>
              <p:spPr bwMode="auto">
                <a:xfrm>
                  <a:off x="2074"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7" name="Freeform 1962">
                  <a:extLst>
                    <a:ext uri="{FF2B5EF4-FFF2-40B4-BE49-F238E27FC236}">
                      <a16:creationId xmlns:a16="http://schemas.microsoft.com/office/drawing/2014/main" id="{03497A31-522D-4D14-A67F-0F6D29FADB07}"/>
                    </a:ext>
                  </a:extLst>
                </p:cNvPr>
                <p:cNvSpPr>
                  <a:spLocks/>
                </p:cNvSpPr>
                <p:nvPr/>
              </p:nvSpPr>
              <p:spPr bwMode="auto">
                <a:xfrm>
                  <a:off x="2076" y="18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8" name="Freeform 1963">
                  <a:extLst>
                    <a:ext uri="{FF2B5EF4-FFF2-40B4-BE49-F238E27FC236}">
                      <a16:creationId xmlns:a16="http://schemas.microsoft.com/office/drawing/2014/main" id="{1081CD99-25AC-46C3-8F60-74B5F2C5A9BB}"/>
                    </a:ext>
                  </a:extLst>
                </p:cNvPr>
                <p:cNvSpPr>
                  <a:spLocks/>
                </p:cNvSpPr>
                <p:nvPr/>
              </p:nvSpPr>
              <p:spPr bwMode="auto">
                <a:xfrm>
                  <a:off x="1967" y="177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9" name="Freeform 1964">
                  <a:extLst>
                    <a:ext uri="{FF2B5EF4-FFF2-40B4-BE49-F238E27FC236}">
                      <a16:creationId xmlns:a16="http://schemas.microsoft.com/office/drawing/2014/main" id="{F6135182-36A6-40B0-B221-766B26DC0FC0}"/>
                    </a:ext>
                  </a:extLst>
                </p:cNvPr>
                <p:cNvSpPr>
                  <a:spLocks/>
                </p:cNvSpPr>
                <p:nvPr/>
              </p:nvSpPr>
              <p:spPr bwMode="auto">
                <a:xfrm>
                  <a:off x="1971" y="17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0" name="Freeform 1965">
                  <a:extLst>
                    <a:ext uri="{FF2B5EF4-FFF2-40B4-BE49-F238E27FC236}">
                      <a16:creationId xmlns:a16="http://schemas.microsoft.com/office/drawing/2014/main" id="{786AC056-DB02-4B90-8BCB-1276C3150B9E}"/>
                    </a:ext>
                  </a:extLst>
                </p:cNvPr>
                <p:cNvSpPr>
                  <a:spLocks/>
                </p:cNvSpPr>
                <p:nvPr/>
              </p:nvSpPr>
              <p:spPr bwMode="auto">
                <a:xfrm>
                  <a:off x="1969" y="17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1" name="Freeform 1966">
                  <a:extLst>
                    <a:ext uri="{FF2B5EF4-FFF2-40B4-BE49-F238E27FC236}">
                      <a16:creationId xmlns:a16="http://schemas.microsoft.com/office/drawing/2014/main" id="{C46E9DD3-CEC7-4786-BD9E-DD8C9C3D7B1C}"/>
                    </a:ext>
                  </a:extLst>
                </p:cNvPr>
                <p:cNvSpPr>
                  <a:spLocks/>
                </p:cNvSpPr>
                <p:nvPr/>
              </p:nvSpPr>
              <p:spPr bwMode="auto">
                <a:xfrm>
                  <a:off x="1973" y="176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2" name="Freeform 1967">
                  <a:extLst>
                    <a:ext uri="{FF2B5EF4-FFF2-40B4-BE49-F238E27FC236}">
                      <a16:creationId xmlns:a16="http://schemas.microsoft.com/office/drawing/2014/main" id="{D0B7016E-09F5-4AB0-BB8A-36000AA112C4}"/>
                    </a:ext>
                  </a:extLst>
                </p:cNvPr>
                <p:cNvSpPr>
                  <a:spLocks/>
                </p:cNvSpPr>
                <p:nvPr/>
              </p:nvSpPr>
              <p:spPr bwMode="auto">
                <a:xfrm>
                  <a:off x="1972" y="177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3" name="Freeform 1968">
                  <a:extLst>
                    <a:ext uri="{FF2B5EF4-FFF2-40B4-BE49-F238E27FC236}">
                      <a16:creationId xmlns:a16="http://schemas.microsoft.com/office/drawing/2014/main" id="{FEC2C662-3B9C-4E96-A3DD-BA3D9DCF956A}"/>
                    </a:ext>
                  </a:extLst>
                </p:cNvPr>
                <p:cNvSpPr>
                  <a:spLocks/>
                </p:cNvSpPr>
                <p:nvPr/>
              </p:nvSpPr>
              <p:spPr bwMode="auto">
                <a:xfrm>
                  <a:off x="1966" y="1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4" name="Freeform 1969">
                  <a:extLst>
                    <a:ext uri="{FF2B5EF4-FFF2-40B4-BE49-F238E27FC236}">
                      <a16:creationId xmlns:a16="http://schemas.microsoft.com/office/drawing/2014/main" id="{1A2B9331-5D96-456E-9C77-8A1FC0DCA0AD}"/>
                    </a:ext>
                  </a:extLst>
                </p:cNvPr>
                <p:cNvSpPr>
                  <a:spLocks/>
                </p:cNvSpPr>
                <p:nvPr/>
              </p:nvSpPr>
              <p:spPr bwMode="auto">
                <a:xfrm>
                  <a:off x="2056" y="1965"/>
                  <a:ext cx="128" cy="142"/>
                </a:xfrm>
                <a:custGeom>
                  <a:avLst/>
                  <a:gdLst>
                    <a:gd name="T0" fmla="*/ 71 w 133"/>
                    <a:gd name="T1" fmla="*/ 137 h 149"/>
                    <a:gd name="T2" fmla="*/ 77 w 133"/>
                    <a:gd name="T3" fmla="*/ 138 h 149"/>
                    <a:gd name="T4" fmla="*/ 78 w 133"/>
                    <a:gd name="T5" fmla="*/ 137 h 149"/>
                    <a:gd name="T6" fmla="*/ 79 w 133"/>
                    <a:gd name="T7" fmla="*/ 124 h 149"/>
                    <a:gd name="T8" fmla="*/ 89 w 133"/>
                    <a:gd name="T9" fmla="*/ 110 h 149"/>
                    <a:gd name="T10" fmla="*/ 113 w 133"/>
                    <a:gd name="T11" fmla="*/ 106 h 149"/>
                    <a:gd name="T12" fmla="*/ 127 w 133"/>
                    <a:gd name="T13" fmla="*/ 111 h 149"/>
                    <a:gd name="T14" fmla="*/ 130 w 133"/>
                    <a:gd name="T15" fmla="*/ 108 h 149"/>
                    <a:gd name="T16" fmla="*/ 131 w 133"/>
                    <a:gd name="T17" fmla="*/ 106 h 149"/>
                    <a:gd name="T18" fmla="*/ 132 w 133"/>
                    <a:gd name="T19" fmla="*/ 91 h 149"/>
                    <a:gd name="T20" fmla="*/ 121 w 133"/>
                    <a:gd name="T21" fmla="*/ 75 h 149"/>
                    <a:gd name="T22" fmla="*/ 104 w 133"/>
                    <a:gd name="T23" fmla="*/ 68 h 149"/>
                    <a:gd name="T24" fmla="*/ 103 w 133"/>
                    <a:gd name="T25" fmla="*/ 56 h 149"/>
                    <a:gd name="T26" fmla="*/ 97 w 133"/>
                    <a:gd name="T27" fmla="*/ 43 h 149"/>
                    <a:gd name="T28" fmla="*/ 91 w 133"/>
                    <a:gd name="T29" fmla="*/ 43 h 149"/>
                    <a:gd name="T30" fmla="*/ 87 w 133"/>
                    <a:gd name="T31" fmla="*/ 43 h 149"/>
                    <a:gd name="T32" fmla="*/ 85 w 133"/>
                    <a:gd name="T33" fmla="*/ 41 h 149"/>
                    <a:gd name="T34" fmla="*/ 84 w 133"/>
                    <a:gd name="T35" fmla="*/ 39 h 149"/>
                    <a:gd name="T36" fmla="*/ 72 w 133"/>
                    <a:gd name="T37" fmla="*/ 33 h 149"/>
                    <a:gd name="T38" fmla="*/ 71 w 133"/>
                    <a:gd name="T39" fmla="*/ 33 h 149"/>
                    <a:gd name="T40" fmla="*/ 68 w 133"/>
                    <a:gd name="T41" fmla="*/ 32 h 149"/>
                    <a:gd name="T42" fmla="*/ 49 w 133"/>
                    <a:gd name="T43" fmla="*/ 23 h 149"/>
                    <a:gd name="T44" fmla="*/ 36 w 133"/>
                    <a:gd name="T45" fmla="*/ 1 h 149"/>
                    <a:gd name="T46" fmla="*/ 19 w 133"/>
                    <a:gd name="T47" fmla="*/ 9 h 149"/>
                    <a:gd name="T48" fmla="*/ 13 w 133"/>
                    <a:gd name="T49" fmla="*/ 12 h 149"/>
                    <a:gd name="T50" fmla="*/ 11 w 133"/>
                    <a:gd name="T51" fmla="*/ 14 h 149"/>
                    <a:gd name="T52" fmla="*/ 9 w 133"/>
                    <a:gd name="T53" fmla="*/ 14 h 149"/>
                    <a:gd name="T54" fmla="*/ 6 w 133"/>
                    <a:gd name="T55" fmla="*/ 14 h 149"/>
                    <a:gd name="T56" fmla="*/ 4 w 133"/>
                    <a:gd name="T57" fmla="*/ 14 h 149"/>
                    <a:gd name="T58" fmla="*/ 6 w 133"/>
                    <a:gd name="T59" fmla="*/ 19 h 149"/>
                    <a:gd name="T60" fmla="*/ 6 w 133"/>
                    <a:gd name="T61" fmla="*/ 34 h 149"/>
                    <a:gd name="T62" fmla="*/ 8 w 133"/>
                    <a:gd name="T63" fmla="*/ 49 h 149"/>
                    <a:gd name="T64" fmla="*/ 5 w 133"/>
                    <a:gd name="T65" fmla="*/ 57 h 149"/>
                    <a:gd name="T66" fmla="*/ 4 w 133"/>
                    <a:gd name="T67" fmla="*/ 69 h 149"/>
                    <a:gd name="T68" fmla="*/ 0 w 133"/>
                    <a:gd name="T69" fmla="*/ 84 h 149"/>
                    <a:gd name="T70" fmla="*/ 0 w 133"/>
                    <a:gd name="T71" fmla="*/ 86 h 149"/>
                    <a:gd name="T72" fmla="*/ 4 w 133"/>
                    <a:gd name="T73" fmla="*/ 91 h 149"/>
                    <a:gd name="T74" fmla="*/ 10 w 133"/>
                    <a:gd name="T75" fmla="*/ 106 h 149"/>
                    <a:gd name="T76" fmla="*/ 11 w 133"/>
                    <a:gd name="T77" fmla="*/ 114 h 149"/>
                    <a:gd name="T78" fmla="*/ 12 w 133"/>
                    <a:gd name="T79" fmla="*/ 126 h 149"/>
                    <a:gd name="T80" fmla="*/ 20 w 133"/>
                    <a:gd name="T81" fmla="*/ 147 h 149"/>
                    <a:gd name="T82" fmla="*/ 20 w 133"/>
                    <a:gd name="T83" fmla="*/ 149 h 149"/>
                    <a:gd name="T84" fmla="*/ 26 w 133"/>
                    <a:gd name="T85" fmla="*/ 145 h 149"/>
                    <a:gd name="T86" fmla="*/ 28 w 133"/>
                    <a:gd name="T87" fmla="*/ 144 h 149"/>
                    <a:gd name="T88" fmla="*/ 38 w 133"/>
                    <a:gd name="T89" fmla="*/ 137 h 149"/>
                    <a:gd name="T90" fmla="*/ 46 w 133"/>
                    <a:gd name="T91" fmla="*/ 139 h 149"/>
                    <a:gd name="T92" fmla="*/ 62 w 133"/>
                    <a:gd name="T93"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49">
                      <a:moveTo>
                        <a:pt x="71" y="137"/>
                      </a:moveTo>
                      <a:cubicBezTo>
                        <a:pt x="71" y="137"/>
                        <a:pt x="71" y="137"/>
                        <a:pt x="71" y="137"/>
                      </a:cubicBezTo>
                      <a:cubicBezTo>
                        <a:pt x="71" y="137"/>
                        <a:pt x="71" y="137"/>
                        <a:pt x="71" y="137"/>
                      </a:cubicBezTo>
                      <a:cubicBezTo>
                        <a:pt x="71" y="138"/>
                        <a:pt x="72" y="138"/>
                        <a:pt x="73" y="138"/>
                      </a:cubicBezTo>
                      <a:cubicBezTo>
                        <a:pt x="74" y="138"/>
                        <a:pt x="74" y="138"/>
                        <a:pt x="74" y="138"/>
                      </a:cubicBezTo>
                      <a:cubicBezTo>
                        <a:pt x="75" y="138"/>
                        <a:pt x="76" y="138"/>
                        <a:pt x="77" y="138"/>
                      </a:cubicBezTo>
                      <a:cubicBezTo>
                        <a:pt x="77" y="138"/>
                        <a:pt x="77" y="138"/>
                        <a:pt x="77" y="138"/>
                      </a:cubicBezTo>
                      <a:cubicBezTo>
                        <a:pt x="77" y="138"/>
                        <a:pt x="77" y="137"/>
                        <a:pt x="77" y="137"/>
                      </a:cubicBezTo>
                      <a:cubicBezTo>
                        <a:pt x="78" y="137"/>
                        <a:pt x="78" y="137"/>
                        <a:pt x="78" y="137"/>
                      </a:cubicBezTo>
                      <a:cubicBezTo>
                        <a:pt x="78" y="136"/>
                        <a:pt x="78" y="136"/>
                        <a:pt x="78" y="135"/>
                      </a:cubicBezTo>
                      <a:cubicBezTo>
                        <a:pt x="78" y="135"/>
                        <a:pt x="78" y="135"/>
                        <a:pt x="78" y="135"/>
                      </a:cubicBezTo>
                      <a:cubicBezTo>
                        <a:pt x="79" y="132"/>
                        <a:pt x="79" y="127"/>
                        <a:pt x="79" y="124"/>
                      </a:cubicBezTo>
                      <a:cubicBezTo>
                        <a:pt x="79" y="124"/>
                        <a:pt x="79" y="124"/>
                        <a:pt x="79" y="124"/>
                      </a:cubicBezTo>
                      <a:cubicBezTo>
                        <a:pt x="79" y="124"/>
                        <a:pt x="79" y="123"/>
                        <a:pt x="79" y="123"/>
                      </a:cubicBezTo>
                      <a:cubicBezTo>
                        <a:pt x="79" y="119"/>
                        <a:pt x="85" y="113"/>
                        <a:pt x="89" y="110"/>
                      </a:cubicBezTo>
                      <a:cubicBezTo>
                        <a:pt x="92" y="108"/>
                        <a:pt x="95" y="108"/>
                        <a:pt x="98" y="108"/>
                      </a:cubicBezTo>
                      <a:cubicBezTo>
                        <a:pt x="100" y="108"/>
                        <a:pt x="102" y="108"/>
                        <a:pt x="103" y="108"/>
                      </a:cubicBezTo>
                      <a:cubicBezTo>
                        <a:pt x="105" y="106"/>
                        <a:pt x="109" y="106"/>
                        <a:pt x="113" y="106"/>
                      </a:cubicBezTo>
                      <a:cubicBezTo>
                        <a:pt x="117" y="106"/>
                        <a:pt x="117" y="106"/>
                        <a:pt x="117" y="106"/>
                      </a:cubicBezTo>
                      <a:cubicBezTo>
                        <a:pt x="120" y="106"/>
                        <a:pt x="123" y="108"/>
                        <a:pt x="125" y="109"/>
                      </a:cubicBezTo>
                      <a:cubicBezTo>
                        <a:pt x="126" y="110"/>
                        <a:pt x="127" y="111"/>
                        <a:pt x="127" y="111"/>
                      </a:cubicBezTo>
                      <a:cubicBezTo>
                        <a:pt x="128" y="111"/>
                        <a:pt x="128" y="111"/>
                        <a:pt x="128" y="111"/>
                      </a:cubicBezTo>
                      <a:cubicBezTo>
                        <a:pt x="128" y="111"/>
                        <a:pt x="128" y="111"/>
                        <a:pt x="128" y="111"/>
                      </a:cubicBezTo>
                      <a:cubicBezTo>
                        <a:pt x="129" y="110"/>
                        <a:pt x="130" y="109"/>
                        <a:pt x="130" y="108"/>
                      </a:cubicBezTo>
                      <a:cubicBezTo>
                        <a:pt x="130" y="108"/>
                        <a:pt x="130" y="108"/>
                        <a:pt x="130" y="108"/>
                      </a:cubicBezTo>
                      <a:cubicBezTo>
                        <a:pt x="130" y="108"/>
                        <a:pt x="131" y="107"/>
                        <a:pt x="131" y="107"/>
                      </a:cubicBezTo>
                      <a:cubicBezTo>
                        <a:pt x="131" y="107"/>
                        <a:pt x="131" y="107"/>
                        <a:pt x="131" y="106"/>
                      </a:cubicBezTo>
                      <a:cubicBezTo>
                        <a:pt x="131" y="106"/>
                        <a:pt x="131" y="105"/>
                        <a:pt x="131" y="105"/>
                      </a:cubicBezTo>
                      <a:cubicBezTo>
                        <a:pt x="130" y="103"/>
                        <a:pt x="131" y="101"/>
                        <a:pt x="132" y="98"/>
                      </a:cubicBezTo>
                      <a:cubicBezTo>
                        <a:pt x="132" y="96"/>
                        <a:pt x="133" y="93"/>
                        <a:pt x="132" y="91"/>
                      </a:cubicBezTo>
                      <a:cubicBezTo>
                        <a:pt x="132" y="89"/>
                        <a:pt x="130" y="88"/>
                        <a:pt x="129" y="86"/>
                      </a:cubicBezTo>
                      <a:cubicBezTo>
                        <a:pt x="127" y="85"/>
                        <a:pt x="125" y="83"/>
                        <a:pt x="125" y="79"/>
                      </a:cubicBezTo>
                      <a:cubicBezTo>
                        <a:pt x="125" y="76"/>
                        <a:pt x="125" y="75"/>
                        <a:pt x="121" y="75"/>
                      </a:cubicBezTo>
                      <a:cubicBezTo>
                        <a:pt x="120" y="75"/>
                        <a:pt x="119" y="75"/>
                        <a:pt x="118" y="75"/>
                      </a:cubicBezTo>
                      <a:cubicBezTo>
                        <a:pt x="118" y="75"/>
                        <a:pt x="117" y="75"/>
                        <a:pt x="116" y="75"/>
                      </a:cubicBezTo>
                      <a:cubicBezTo>
                        <a:pt x="106" y="75"/>
                        <a:pt x="104" y="71"/>
                        <a:pt x="104" y="68"/>
                      </a:cubicBezTo>
                      <a:cubicBezTo>
                        <a:pt x="104" y="66"/>
                        <a:pt x="103" y="65"/>
                        <a:pt x="102" y="64"/>
                      </a:cubicBezTo>
                      <a:cubicBezTo>
                        <a:pt x="101" y="62"/>
                        <a:pt x="100" y="58"/>
                        <a:pt x="103" y="57"/>
                      </a:cubicBezTo>
                      <a:cubicBezTo>
                        <a:pt x="103" y="56"/>
                        <a:pt x="103" y="56"/>
                        <a:pt x="103" y="56"/>
                      </a:cubicBezTo>
                      <a:cubicBezTo>
                        <a:pt x="102" y="54"/>
                        <a:pt x="100" y="52"/>
                        <a:pt x="101" y="49"/>
                      </a:cubicBezTo>
                      <a:cubicBezTo>
                        <a:pt x="101" y="47"/>
                        <a:pt x="100" y="46"/>
                        <a:pt x="98" y="44"/>
                      </a:cubicBezTo>
                      <a:cubicBezTo>
                        <a:pt x="97" y="43"/>
                        <a:pt x="97" y="43"/>
                        <a:pt x="97" y="43"/>
                      </a:cubicBezTo>
                      <a:cubicBezTo>
                        <a:pt x="97" y="43"/>
                        <a:pt x="96" y="43"/>
                        <a:pt x="94" y="43"/>
                      </a:cubicBezTo>
                      <a:cubicBezTo>
                        <a:pt x="94" y="43"/>
                        <a:pt x="93" y="43"/>
                        <a:pt x="93" y="43"/>
                      </a:cubicBezTo>
                      <a:cubicBezTo>
                        <a:pt x="92" y="43"/>
                        <a:pt x="91" y="43"/>
                        <a:pt x="91" y="43"/>
                      </a:cubicBezTo>
                      <a:cubicBezTo>
                        <a:pt x="90" y="43"/>
                        <a:pt x="89" y="43"/>
                        <a:pt x="87" y="43"/>
                      </a:cubicBezTo>
                      <a:cubicBezTo>
                        <a:pt x="87" y="43"/>
                        <a:pt x="87" y="43"/>
                        <a:pt x="87" y="43"/>
                      </a:cubicBezTo>
                      <a:cubicBezTo>
                        <a:pt x="87" y="43"/>
                        <a:pt x="87" y="43"/>
                        <a:pt x="87" y="43"/>
                      </a:cubicBezTo>
                      <a:cubicBezTo>
                        <a:pt x="86" y="43"/>
                        <a:pt x="86" y="42"/>
                        <a:pt x="85" y="42"/>
                      </a:cubicBezTo>
                      <a:cubicBezTo>
                        <a:pt x="85" y="42"/>
                        <a:pt x="85" y="42"/>
                        <a:pt x="85" y="42"/>
                      </a:cubicBezTo>
                      <a:cubicBezTo>
                        <a:pt x="85" y="42"/>
                        <a:pt x="85" y="41"/>
                        <a:pt x="85" y="41"/>
                      </a:cubicBezTo>
                      <a:cubicBezTo>
                        <a:pt x="85" y="41"/>
                        <a:pt x="85" y="41"/>
                        <a:pt x="84" y="41"/>
                      </a:cubicBezTo>
                      <a:cubicBezTo>
                        <a:pt x="84" y="41"/>
                        <a:pt x="84" y="40"/>
                        <a:pt x="84" y="40"/>
                      </a:cubicBezTo>
                      <a:cubicBezTo>
                        <a:pt x="84" y="40"/>
                        <a:pt x="84" y="39"/>
                        <a:pt x="84" y="39"/>
                      </a:cubicBezTo>
                      <a:cubicBezTo>
                        <a:pt x="84" y="38"/>
                        <a:pt x="81" y="37"/>
                        <a:pt x="77" y="37"/>
                      </a:cubicBezTo>
                      <a:cubicBezTo>
                        <a:pt x="74" y="37"/>
                        <a:pt x="73" y="34"/>
                        <a:pt x="73" y="33"/>
                      </a:cubicBezTo>
                      <a:cubicBezTo>
                        <a:pt x="73" y="33"/>
                        <a:pt x="72" y="33"/>
                        <a:pt x="72" y="33"/>
                      </a:cubicBezTo>
                      <a:cubicBezTo>
                        <a:pt x="72" y="33"/>
                        <a:pt x="72" y="33"/>
                        <a:pt x="72" y="33"/>
                      </a:cubicBezTo>
                      <a:cubicBezTo>
                        <a:pt x="72" y="33"/>
                        <a:pt x="72" y="33"/>
                        <a:pt x="71" y="33"/>
                      </a:cubicBezTo>
                      <a:cubicBezTo>
                        <a:pt x="71" y="33"/>
                        <a:pt x="71" y="33"/>
                        <a:pt x="71" y="33"/>
                      </a:cubicBezTo>
                      <a:cubicBezTo>
                        <a:pt x="71" y="33"/>
                        <a:pt x="71" y="33"/>
                        <a:pt x="71" y="33"/>
                      </a:cubicBezTo>
                      <a:cubicBezTo>
                        <a:pt x="71" y="33"/>
                        <a:pt x="70" y="33"/>
                        <a:pt x="69" y="33"/>
                      </a:cubicBezTo>
                      <a:cubicBezTo>
                        <a:pt x="69" y="32"/>
                        <a:pt x="68" y="32"/>
                        <a:pt x="68" y="32"/>
                      </a:cubicBezTo>
                      <a:cubicBezTo>
                        <a:pt x="67" y="31"/>
                        <a:pt x="67" y="31"/>
                        <a:pt x="66" y="31"/>
                      </a:cubicBezTo>
                      <a:cubicBezTo>
                        <a:pt x="65" y="31"/>
                        <a:pt x="65" y="31"/>
                        <a:pt x="64" y="31"/>
                      </a:cubicBezTo>
                      <a:cubicBezTo>
                        <a:pt x="58" y="32"/>
                        <a:pt x="55" y="29"/>
                        <a:pt x="49" y="23"/>
                      </a:cubicBezTo>
                      <a:cubicBezTo>
                        <a:pt x="44" y="16"/>
                        <a:pt x="44" y="4"/>
                        <a:pt x="45" y="0"/>
                      </a:cubicBezTo>
                      <a:cubicBezTo>
                        <a:pt x="44" y="0"/>
                        <a:pt x="43" y="0"/>
                        <a:pt x="41" y="0"/>
                      </a:cubicBezTo>
                      <a:cubicBezTo>
                        <a:pt x="40" y="0"/>
                        <a:pt x="38" y="1"/>
                        <a:pt x="36" y="1"/>
                      </a:cubicBezTo>
                      <a:cubicBezTo>
                        <a:pt x="34" y="1"/>
                        <a:pt x="30" y="3"/>
                        <a:pt x="27" y="5"/>
                      </a:cubicBezTo>
                      <a:cubicBezTo>
                        <a:pt x="26" y="5"/>
                        <a:pt x="25" y="6"/>
                        <a:pt x="24" y="6"/>
                      </a:cubicBezTo>
                      <a:cubicBezTo>
                        <a:pt x="22" y="8"/>
                        <a:pt x="20" y="8"/>
                        <a:pt x="19" y="9"/>
                      </a:cubicBezTo>
                      <a:cubicBezTo>
                        <a:pt x="17" y="9"/>
                        <a:pt x="16" y="10"/>
                        <a:pt x="15" y="11"/>
                      </a:cubicBezTo>
                      <a:cubicBezTo>
                        <a:pt x="14" y="11"/>
                        <a:pt x="14" y="12"/>
                        <a:pt x="14" y="12"/>
                      </a:cubicBezTo>
                      <a:cubicBezTo>
                        <a:pt x="13" y="12"/>
                        <a:pt x="13" y="12"/>
                        <a:pt x="13" y="12"/>
                      </a:cubicBezTo>
                      <a:cubicBezTo>
                        <a:pt x="13" y="13"/>
                        <a:pt x="13" y="13"/>
                        <a:pt x="12" y="13"/>
                      </a:cubicBezTo>
                      <a:cubicBezTo>
                        <a:pt x="12" y="13"/>
                        <a:pt x="12" y="13"/>
                        <a:pt x="12" y="13"/>
                      </a:cubicBezTo>
                      <a:cubicBezTo>
                        <a:pt x="12" y="13"/>
                        <a:pt x="11" y="13"/>
                        <a:pt x="11" y="14"/>
                      </a:cubicBezTo>
                      <a:cubicBezTo>
                        <a:pt x="11" y="14"/>
                        <a:pt x="11" y="14"/>
                        <a:pt x="11" y="14"/>
                      </a:cubicBezTo>
                      <a:cubicBezTo>
                        <a:pt x="10" y="14"/>
                        <a:pt x="10" y="14"/>
                        <a:pt x="9" y="14"/>
                      </a:cubicBezTo>
                      <a:cubicBezTo>
                        <a:pt x="9" y="14"/>
                        <a:pt x="9" y="14"/>
                        <a:pt x="9" y="14"/>
                      </a:cubicBezTo>
                      <a:cubicBezTo>
                        <a:pt x="9" y="14"/>
                        <a:pt x="8" y="14"/>
                        <a:pt x="8" y="14"/>
                      </a:cubicBezTo>
                      <a:cubicBezTo>
                        <a:pt x="8" y="14"/>
                        <a:pt x="8" y="14"/>
                        <a:pt x="7" y="14"/>
                      </a:cubicBezTo>
                      <a:cubicBezTo>
                        <a:pt x="7" y="14"/>
                        <a:pt x="7" y="14"/>
                        <a:pt x="6" y="14"/>
                      </a:cubicBezTo>
                      <a:cubicBezTo>
                        <a:pt x="6" y="14"/>
                        <a:pt x="6" y="14"/>
                        <a:pt x="6" y="14"/>
                      </a:cubicBezTo>
                      <a:cubicBezTo>
                        <a:pt x="5" y="14"/>
                        <a:pt x="5" y="14"/>
                        <a:pt x="5" y="14"/>
                      </a:cubicBezTo>
                      <a:cubicBezTo>
                        <a:pt x="5" y="14"/>
                        <a:pt x="4" y="14"/>
                        <a:pt x="4" y="14"/>
                      </a:cubicBezTo>
                      <a:cubicBezTo>
                        <a:pt x="4" y="14"/>
                        <a:pt x="4" y="14"/>
                        <a:pt x="3" y="14"/>
                      </a:cubicBezTo>
                      <a:cubicBezTo>
                        <a:pt x="4" y="14"/>
                        <a:pt x="4" y="14"/>
                        <a:pt x="4" y="14"/>
                      </a:cubicBezTo>
                      <a:cubicBezTo>
                        <a:pt x="4" y="16"/>
                        <a:pt x="5" y="18"/>
                        <a:pt x="6" y="19"/>
                      </a:cubicBezTo>
                      <a:cubicBezTo>
                        <a:pt x="8" y="22"/>
                        <a:pt x="9" y="25"/>
                        <a:pt x="10" y="26"/>
                      </a:cubicBezTo>
                      <a:cubicBezTo>
                        <a:pt x="11" y="31"/>
                        <a:pt x="8" y="33"/>
                        <a:pt x="7" y="34"/>
                      </a:cubicBezTo>
                      <a:cubicBezTo>
                        <a:pt x="7" y="34"/>
                        <a:pt x="7" y="34"/>
                        <a:pt x="6" y="34"/>
                      </a:cubicBezTo>
                      <a:cubicBezTo>
                        <a:pt x="6" y="35"/>
                        <a:pt x="6" y="40"/>
                        <a:pt x="7" y="47"/>
                      </a:cubicBezTo>
                      <a:cubicBezTo>
                        <a:pt x="8" y="49"/>
                        <a:pt x="8" y="49"/>
                        <a:pt x="8" y="49"/>
                      </a:cubicBezTo>
                      <a:cubicBezTo>
                        <a:pt x="8" y="49"/>
                        <a:pt x="8" y="49"/>
                        <a:pt x="8" y="49"/>
                      </a:cubicBezTo>
                      <a:cubicBezTo>
                        <a:pt x="8" y="49"/>
                        <a:pt x="8" y="49"/>
                        <a:pt x="8" y="49"/>
                      </a:cubicBezTo>
                      <a:cubicBezTo>
                        <a:pt x="8" y="50"/>
                        <a:pt x="7" y="52"/>
                        <a:pt x="6" y="54"/>
                      </a:cubicBezTo>
                      <a:cubicBezTo>
                        <a:pt x="5" y="55"/>
                        <a:pt x="5" y="56"/>
                        <a:pt x="5" y="57"/>
                      </a:cubicBezTo>
                      <a:cubicBezTo>
                        <a:pt x="7" y="59"/>
                        <a:pt x="5" y="62"/>
                        <a:pt x="4" y="64"/>
                      </a:cubicBezTo>
                      <a:cubicBezTo>
                        <a:pt x="3" y="66"/>
                        <a:pt x="2" y="67"/>
                        <a:pt x="2" y="68"/>
                      </a:cubicBezTo>
                      <a:cubicBezTo>
                        <a:pt x="2" y="68"/>
                        <a:pt x="3" y="69"/>
                        <a:pt x="4" y="69"/>
                      </a:cubicBezTo>
                      <a:cubicBezTo>
                        <a:pt x="5" y="70"/>
                        <a:pt x="7" y="71"/>
                        <a:pt x="7" y="73"/>
                      </a:cubicBezTo>
                      <a:cubicBezTo>
                        <a:pt x="7" y="76"/>
                        <a:pt x="3" y="82"/>
                        <a:pt x="0" y="84"/>
                      </a:cubicBezTo>
                      <a:cubicBezTo>
                        <a:pt x="0" y="84"/>
                        <a:pt x="0" y="84"/>
                        <a:pt x="0" y="84"/>
                      </a:cubicBezTo>
                      <a:cubicBezTo>
                        <a:pt x="0" y="84"/>
                        <a:pt x="0" y="85"/>
                        <a:pt x="0" y="85"/>
                      </a:cubicBezTo>
                      <a:cubicBezTo>
                        <a:pt x="0" y="85"/>
                        <a:pt x="0" y="85"/>
                        <a:pt x="0" y="85"/>
                      </a:cubicBezTo>
                      <a:cubicBezTo>
                        <a:pt x="0" y="85"/>
                        <a:pt x="0" y="85"/>
                        <a:pt x="0" y="86"/>
                      </a:cubicBezTo>
                      <a:cubicBezTo>
                        <a:pt x="0" y="86"/>
                        <a:pt x="0" y="86"/>
                        <a:pt x="0" y="86"/>
                      </a:cubicBezTo>
                      <a:cubicBezTo>
                        <a:pt x="0" y="86"/>
                        <a:pt x="0" y="87"/>
                        <a:pt x="0" y="87"/>
                      </a:cubicBezTo>
                      <a:cubicBezTo>
                        <a:pt x="1" y="88"/>
                        <a:pt x="2" y="89"/>
                        <a:pt x="4" y="91"/>
                      </a:cubicBezTo>
                      <a:cubicBezTo>
                        <a:pt x="7" y="93"/>
                        <a:pt x="6" y="96"/>
                        <a:pt x="6" y="98"/>
                      </a:cubicBezTo>
                      <a:cubicBezTo>
                        <a:pt x="6" y="100"/>
                        <a:pt x="6" y="102"/>
                        <a:pt x="7" y="103"/>
                      </a:cubicBezTo>
                      <a:cubicBezTo>
                        <a:pt x="8" y="104"/>
                        <a:pt x="9" y="105"/>
                        <a:pt x="10" y="106"/>
                      </a:cubicBezTo>
                      <a:cubicBezTo>
                        <a:pt x="11" y="107"/>
                        <a:pt x="12" y="108"/>
                        <a:pt x="12" y="109"/>
                      </a:cubicBezTo>
                      <a:cubicBezTo>
                        <a:pt x="13" y="111"/>
                        <a:pt x="11" y="112"/>
                        <a:pt x="11" y="112"/>
                      </a:cubicBezTo>
                      <a:cubicBezTo>
                        <a:pt x="11" y="112"/>
                        <a:pt x="11" y="113"/>
                        <a:pt x="11" y="114"/>
                      </a:cubicBezTo>
                      <a:cubicBezTo>
                        <a:pt x="11" y="116"/>
                        <a:pt x="11" y="119"/>
                        <a:pt x="9" y="120"/>
                      </a:cubicBezTo>
                      <a:cubicBezTo>
                        <a:pt x="8" y="120"/>
                        <a:pt x="8" y="121"/>
                        <a:pt x="9" y="121"/>
                      </a:cubicBezTo>
                      <a:cubicBezTo>
                        <a:pt x="9" y="123"/>
                        <a:pt x="11" y="125"/>
                        <a:pt x="12" y="126"/>
                      </a:cubicBezTo>
                      <a:cubicBezTo>
                        <a:pt x="15" y="127"/>
                        <a:pt x="15" y="130"/>
                        <a:pt x="15" y="132"/>
                      </a:cubicBezTo>
                      <a:cubicBezTo>
                        <a:pt x="16" y="134"/>
                        <a:pt x="16" y="136"/>
                        <a:pt x="17" y="137"/>
                      </a:cubicBezTo>
                      <a:cubicBezTo>
                        <a:pt x="19" y="139"/>
                        <a:pt x="19" y="143"/>
                        <a:pt x="20" y="147"/>
                      </a:cubicBezTo>
                      <a:cubicBezTo>
                        <a:pt x="20" y="147"/>
                        <a:pt x="20" y="147"/>
                        <a:pt x="20" y="148"/>
                      </a:cubicBezTo>
                      <a:cubicBezTo>
                        <a:pt x="20" y="148"/>
                        <a:pt x="20" y="148"/>
                        <a:pt x="20" y="148"/>
                      </a:cubicBezTo>
                      <a:cubicBezTo>
                        <a:pt x="20" y="148"/>
                        <a:pt x="20" y="149"/>
                        <a:pt x="20" y="149"/>
                      </a:cubicBezTo>
                      <a:cubicBezTo>
                        <a:pt x="21" y="149"/>
                        <a:pt x="22" y="148"/>
                        <a:pt x="24" y="147"/>
                      </a:cubicBezTo>
                      <a:cubicBezTo>
                        <a:pt x="24" y="147"/>
                        <a:pt x="24" y="147"/>
                        <a:pt x="24" y="147"/>
                      </a:cubicBezTo>
                      <a:cubicBezTo>
                        <a:pt x="25" y="146"/>
                        <a:pt x="25" y="146"/>
                        <a:pt x="26" y="145"/>
                      </a:cubicBezTo>
                      <a:cubicBezTo>
                        <a:pt x="26" y="145"/>
                        <a:pt x="26" y="145"/>
                        <a:pt x="26" y="145"/>
                      </a:cubicBezTo>
                      <a:cubicBezTo>
                        <a:pt x="27" y="145"/>
                        <a:pt x="28" y="144"/>
                        <a:pt x="28" y="144"/>
                      </a:cubicBezTo>
                      <a:cubicBezTo>
                        <a:pt x="28" y="144"/>
                        <a:pt x="28" y="144"/>
                        <a:pt x="28" y="144"/>
                      </a:cubicBezTo>
                      <a:cubicBezTo>
                        <a:pt x="30" y="142"/>
                        <a:pt x="31" y="141"/>
                        <a:pt x="32" y="140"/>
                      </a:cubicBezTo>
                      <a:cubicBezTo>
                        <a:pt x="34" y="138"/>
                        <a:pt x="35" y="137"/>
                        <a:pt x="36" y="137"/>
                      </a:cubicBezTo>
                      <a:cubicBezTo>
                        <a:pt x="37" y="137"/>
                        <a:pt x="37" y="137"/>
                        <a:pt x="38" y="137"/>
                      </a:cubicBezTo>
                      <a:cubicBezTo>
                        <a:pt x="39" y="137"/>
                        <a:pt x="40" y="137"/>
                        <a:pt x="41" y="138"/>
                      </a:cubicBezTo>
                      <a:cubicBezTo>
                        <a:pt x="42" y="139"/>
                        <a:pt x="42" y="139"/>
                        <a:pt x="44" y="139"/>
                      </a:cubicBezTo>
                      <a:cubicBezTo>
                        <a:pt x="46" y="139"/>
                        <a:pt x="46" y="139"/>
                        <a:pt x="46" y="139"/>
                      </a:cubicBezTo>
                      <a:cubicBezTo>
                        <a:pt x="50" y="140"/>
                        <a:pt x="55" y="141"/>
                        <a:pt x="58" y="145"/>
                      </a:cubicBezTo>
                      <a:cubicBezTo>
                        <a:pt x="59" y="144"/>
                        <a:pt x="59" y="143"/>
                        <a:pt x="60" y="142"/>
                      </a:cubicBezTo>
                      <a:cubicBezTo>
                        <a:pt x="60" y="141"/>
                        <a:pt x="61" y="139"/>
                        <a:pt x="62" y="139"/>
                      </a:cubicBezTo>
                      <a:cubicBezTo>
                        <a:pt x="62" y="138"/>
                        <a:pt x="64" y="137"/>
                        <a:pt x="66" y="137"/>
                      </a:cubicBezTo>
                      <a:cubicBezTo>
                        <a:pt x="68" y="137"/>
                        <a:pt x="69" y="137"/>
                        <a:pt x="7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5" name="Freeform 1970">
                  <a:extLst>
                    <a:ext uri="{FF2B5EF4-FFF2-40B4-BE49-F238E27FC236}">
                      <a16:creationId xmlns:a16="http://schemas.microsoft.com/office/drawing/2014/main" id="{AA4A6079-840A-4FB0-A503-EAC6C5ABE889}"/>
                    </a:ext>
                  </a:extLst>
                </p:cNvPr>
                <p:cNvSpPr>
                  <a:spLocks/>
                </p:cNvSpPr>
                <p:nvPr/>
              </p:nvSpPr>
              <p:spPr bwMode="auto">
                <a:xfrm>
                  <a:off x="2182" y="20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6" name="Freeform 1971">
                  <a:extLst>
                    <a:ext uri="{FF2B5EF4-FFF2-40B4-BE49-F238E27FC236}">
                      <a16:creationId xmlns:a16="http://schemas.microsoft.com/office/drawing/2014/main" id="{6DD7DBC8-AE1C-4403-82CC-65265805F3DD}"/>
                    </a:ext>
                  </a:extLst>
                </p:cNvPr>
                <p:cNvSpPr>
                  <a:spLocks/>
                </p:cNvSpPr>
                <p:nvPr/>
              </p:nvSpPr>
              <p:spPr bwMode="auto">
                <a:xfrm>
                  <a:off x="2138" y="2005"/>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7" name="Freeform 1972">
                  <a:extLst>
                    <a:ext uri="{FF2B5EF4-FFF2-40B4-BE49-F238E27FC236}">
                      <a16:creationId xmlns:a16="http://schemas.microsoft.com/office/drawing/2014/main" id="{E6758F6A-D03F-46CB-8F47-23F2FABC3279}"/>
                    </a:ext>
                  </a:extLst>
                </p:cNvPr>
                <p:cNvSpPr>
                  <a:spLocks/>
                </p:cNvSpPr>
                <p:nvPr/>
              </p:nvSpPr>
              <p:spPr bwMode="auto">
                <a:xfrm>
                  <a:off x="2140" y="2006"/>
                  <a:ext cx="6" cy="0"/>
                </a:xfrm>
                <a:custGeom>
                  <a:avLst/>
                  <a:gdLst>
                    <a:gd name="T0" fmla="*/ 6 w 6"/>
                    <a:gd name="T1" fmla="*/ 0 w 6"/>
                    <a:gd name="T2" fmla="*/ 4 w 6"/>
                    <a:gd name="T3" fmla="*/ 6 w 6"/>
                  </a:gdLst>
                  <a:ahLst/>
                  <a:cxnLst>
                    <a:cxn ang="0">
                      <a:pos x="T0" y="0"/>
                    </a:cxn>
                    <a:cxn ang="0">
                      <a:pos x="T1" y="0"/>
                    </a:cxn>
                    <a:cxn ang="0">
                      <a:pos x="T2" y="0"/>
                    </a:cxn>
                    <a:cxn ang="0">
                      <a:pos x="T3" y="0"/>
                    </a:cxn>
                  </a:cxnLst>
                  <a:rect l="0" t="0" r="r" b="b"/>
                  <a:pathLst>
                    <a:path w="6">
                      <a:moveTo>
                        <a:pt x="6" y="0"/>
                      </a:moveTo>
                      <a:cubicBezTo>
                        <a:pt x="3" y="0"/>
                        <a:pt x="2" y="0"/>
                        <a:pt x="0" y="0"/>
                      </a:cubicBezTo>
                      <a:cubicBezTo>
                        <a:pt x="2" y="0"/>
                        <a:pt x="3" y="0"/>
                        <a:pt x="4" y="0"/>
                      </a:cubicBezTo>
                      <a:cubicBezTo>
                        <a:pt x="4"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8" name="Freeform 1973">
                  <a:extLst>
                    <a:ext uri="{FF2B5EF4-FFF2-40B4-BE49-F238E27FC236}">
                      <a16:creationId xmlns:a16="http://schemas.microsoft.com/office/drawing/2014/main" id="{3EBBC588-3A49-4843-8E7A-77586BB12C21}"/>
                    </a:ext>
                  </a:extLst>
                </p:cNvPr>
                <p:cNvSpPr>
                  <a:spLocks/>
                </p:cNvSpPr>
                <p:nvPr/>
              </p:nvSpPr>
              <p:spPr bwMode="auto">
                <a:xfrm>
                  <a:off x="2060"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9" name="Freeform 1974">
                  <a:extLst>
                    <a:ext uri="{FF2B5EF4-FFF2-40B4-BE49-F238E27FC236}">
                      <a16:creationId xmlns:a16="http://schemas.microsoft.com/office/drawing/2014/main" id="{44852221-6D62-4E63-80B2-F242C2470F86}"/>
                    </a:ext>
                  </a:extLst>
                </p:cNvPr>
                <p:cNvSpPr>
                  <a:spLocks/>
                </p:cNvSpPr>
                <p:nvPr/>
              </p:nvSpPr>
              <p:spPr bwMode="auto">
                <a:xfrm>
                  <a:off x="2063"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0" name="Freeform 1975">
                  <a:extLst>
                    <a:ext uri="{FF2B5EF4-FFF2-40B4-BE49-F238E27FC236}">
                      <a16:creationId xmlns:a16="http://schemas.microsoft.com/office/drawing/2014/main" id="{B3872DB7-B77B-462C-8698-65EE3B30BF43}"/>
                    </a:ext>
                  </a:extLst>
                </p:cNvPr>
                <p:cNvSpPr>
                  <a:spLocks/>
                </p:cNvSpPr>
                <p:nvPr/>
              </p:nvSpPr>
              <p:spPr bwMode="auto">
                <a:xfrm>
                  <a:off x="2103" y="1987"/>
                  <a:ext cx="15" cy="9"/>
                </a:xfrm>
                <a:custGeom>
                  <a:avLst/>
                  <a:gdLst>
                    <a:gd name="T0" fmla="*/ 15 w 15"/>
                    <a:gd name="T1" fmla="*/ 8 h 9"/>
                    <a:gd name="T2" fmla="*/ 0 w 15"/>
                    <a:gd name="T3" fmla="*/ 0 h 9"/>
                    <a:gd name="T4" fmla="*/ 15 w 15"/>
                    <a:gd name="T5" fmla="*/ 8 h 9"/>
                  </a:gdLst>
                  <a:ahLst/>
                  <a:cxnLst>
                    <a:cxn ang="0">
                      <a:pos x="T0" y="T1"/>
                    </a:cxn>
                    <a:cxn ang="0">
                      <a:pos x="T2" y="T3"/>
                    </a:cxn>
                    <a:cxn ang="0">
                      <a:pos x="T4" y="T5"/>
                    </a:cxn>
                  </a:cxnLst>
                  <a:rect l="0" t="0" r="r" b="b"/>
                  <a:pathLst>
                    <a:path w="15" h="9">
                      <a:moveTo>
                        <a:pt x="15" y="8"/>
                      </a:moveTo>
                      <a:cubicBezTo>
                        <a:pt x="9" y="9"/>
                        <a:pt x="6" y="6"/>
                        <a:pt x="0" y="0"/>
                      </a:cubicBezTo>
                      <a:cubicBezTo>
                        <a:pt x="6" y="6"/>
                        <a:pt x="9" y="9"/>
                        <a:pt x="1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1" name="Freeform 1976">
                  <a:extLst>
                    <a:ext uri="{FF2B5EF4-FFF2-40B4-BE49-F238E27FC236}">
                      <a16:creationId xmlns:a16="http://schemas.microsoft.com/office/drawing/2014/main" id="{293E6ECA-BC91-4DAF-8C8C-0456FF648D61}"/>
                    </a:ext>
                  </a:extLst>
                </p:cNvPr>
                <p:cNvSpPr>
                  <a:spLocks/>
                </p:cNvSpPr>
                <p:nvPr/>
              </p:nvSpPr>
              <p:spPr bwMode="auto">
                <a:xfrm>
                  <a:off x="2123" y="1997"/>
                  <a:ext cx="1"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2" name="Freeform 1977">
                  <a:extLst>
                    <a:ext uri="{FF2B5EF4-FFF2-40B4-BE49-F238E27FC236}">
                      <a16:creationId xmlns:a16="http://schemas.microsoft.com/office/drawing/2014/main" id="{B7163FD0-FB23-4C00-8DC3-45CA83A8E824}"/>
                    </a:ext>
                  </a:extLst>
                </p:cNvPr>
                <p:cNvSpPr>
                  <a:spLocks/>
                </p:cNvSpPr>
                <p:nvPr/>
              </p:nvSpPr>
              <p:spPr bwMode="auto">
                <a:xfrm>
                  <a:off x="2181" y="206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3" name="Freeform 1978">
                  <a:extLst>
                    <a:ext uri="{FF2B5EF4-FFF2-40B4-BE49-F238E27FC236}">
                      <a16:creationId xmlns:a16="http://schemas.microsoft.com/office/drawing/2014/main" id="{E39D15AF-2796-4756-B791-1D6B8DA8748A}"/>
                    </a:ext>
                  </a:extLst>
                </p:cNvPr>
                <p:cNvSpPr>
                  <a:spLocks/>
                </p:cNvSpPr>
                <p:nvPr/>
              </p:nvSpPr>
              <p:spPr bwMode="auto">
                <a:xfrm>
                  <a:off x="2138" y="200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4" name="Freeform 1979">
                  <a:extLst>
                    <a:ext uri="{FF2B5EF4-FFF2-40B4-BE49-F238E27FC236}">
                      <a16:creationId xmlns:a16="http://schemas.microsoft.com/office/drawing/2014/main" id="{59AF1B27-94B3-4F2B-A270-96F5CFAE2833}"/>
                    </a:ext>
                  </a:extLst>
                </p:cNvPr>
                <p:cNvSpPr>
                  <a:spLocks/>
                </p:cNvSpPr>
                <p:nvPr/>
              </p:nvSpPr>
              <p:spPr bwMode="auto">
                <a:xfrm>
                  <a:off x="2179" y="2068"/>
                  <a:ext cx="2" cy="3"/>
                </a:xfrm>
                <a:custGeom>
                  <a:avLst/>
                  <a:gdLst>
                    <a:gd name="T0" fmla="*/ 0 w 2"/>
                    <a:gd name="T1" fmla="*/ 3 h 3"/>
                    <a:gd name="T2" fmla="*/ 0 w 2"/>
                    <a:gd name="T3" fmla="*/ 3 h 3"/>
                    <a:gd name="T4" fmla="*/ 0 w 2"/>
                    <a:gd name="T5" fmla="*/ 3 h 3"/>
                    <a:gd name="T6" fmla="*/ 1 w 2"/>
                    <a:gd name="T7" fmla="*/ 2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0" y="3"/>
                        <a:pt x="0" y="3"/>
                        <a:pt x="0" y="3"/>
                      </a:cubicBezTo>
                      <a:cubicBezTo>
                        <a:pt x="0" y="3"/>
                        <a:pt x="0" y="3"/>
                        <a:pt x="0" y="3"/>
                      </a:cubicBezTo>
                      <a:cubicBezTo>
                        <a:pt x="1" y="2"/>
                        <a:pt x="1" y="2"/>
                        <a:pt x="1" y="2"/>
                      </a:cubicBezTo>
                      <a:cubicBezTo>
                        <a:pt x="2" y="1"/>
                        <a:pt x="2" y="1"/>
                        <a:pt x="2"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5" name="Freeform 1980">
                  <a:extLst>
                    <a:ext uri="{FF2B5EF4-FFF2-40B4-BE49-F238E27FC236}">
                      <a16:creationId xmlns:a16="http://schemas.microsoft.com/office/drawing/2014/main" id="{D5C888DF-9B1C-4051-8B83-7864A001AA02}"/>
                    </a:ext>
                  </a:extLst>
                </p:cNvPr>
                <p:cNvSpPr>
                  <a:spLocks/>
                </p:cNvSpPr>
                <p:nvPr/>
              </p:nvSpPr>
              <p:spPr bwMode="auto">
                <a:xfrm>
                  <a:off x="2062"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6" name="Freeform 1981">
                  <a:extLst>
                    <a:ext uri="{FF2B5EF4-FFF2-40B4-BE49-F238E27FC236}">
                      <a16:creationId xmlns:a16="http://schemas.microsoft.com/office/drawing/2014/main" id="{966D31E1-9EFD-46AF-8B36-317491CE34C8}"/>
                    </a:ext>
                  </a:extLst>
                </p:cNvPr>
                <p:cNvSpPr>
                  <a:spLocks/>
                </p:cNvSpPr>
                <p:nvPr/>
              </p:nvSpPr>
              <p:spPr bwMode="auto">
                <a:xfrm>
                  <a:off x="2068" y="1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7" name="Freeform 1982">
                  <a:extLst>
                    <a:ext uri="{FF2B5EF4-FFF2-40B4-BE49-F238E27FC236}">
                      <a16:creationId xmlns:a16="http://schemas.microsoft.com/office/drawing/2014/main" id="{157F33FA-79E6-4ED9-BF14-DAEC3A62291E}"/>
                    </a:ext>
                  </a:extLst>
                </p:cNvPr>
                <p:cNvSpPr>
                  <a:spLocks/>
                </p:cNvSpPr>
                <p:nvPr/>
              </p:nvSpPr>
              <p:spPr bwMode="auto">
                <a:xfrm>
                  <a:off x="2125" y="19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8" name="Freeform 1983">
                  <a:extLst>
                    <a:ext uri="{FF2B5EF4-FFF2-40B4-BE49-F238E27FC236}">
                      <a16:creationId xmlns:a16="http://schemas.microsoft.com/office/drawing/2014/main" id="{1B1B3CC8-CBE5-4B64-A584-52CDA804C2F4}"/>
                    </a:ext>
                  </a:extLst>
                </p:cNvPr>
                <p:cNvSpPr>
                  <a:spLocks/>
                </p:cNvSpPr>
                <p:nvPr/>
              </p:nvSpPr>
              <p:spPr bwMode="auto">
                <a:xfrm>
                  <a:off x="2118" y="1995"/>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9" name="Freeform 1984">
                  <a:extLst>
                    <a:ext uri="{FF2B5EF4-FFF2-40B4-BE49-F238E27FC236}">
                      <a16:creationId xmlns:a16="http://schemas.microsoft.com/office/drawing/2014/main" id="{3D414F67-A098-40F1-ABD3-8FFE9DB4FAB3}"/>
                    </a:ext>
                  </a:extLst>
                </p:cNvPr>
                <p:cNvSpPr>
                  <a:spLocks/>
                </p:cNvSpPr>
                <p:nvPr/>
              </p:nvSpPr>
              <p:spPr bwMode="auto">
                <a:xfrm>
                  <a:off x="2137" y="200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0" name="Freeform 1985">
                  <a:extLst>
                    <a:ext uri="{FF2B5EF4-FFF2-40B4-BE49-F238E27FC236}">
                      <a16:creationId xmlns:a16="http://schemas.microsoft.com/office/drawing/2014/main" id="{4BB5C2C1-FA5D-4D7E-882E-7726FDEE9BF5}"/>
                    </a:ext>
                  </a:extLst>
                </p:cNvPr>
                <p:cNvSpPr>
                  <a:spLocks/>
                </p:cNvSpPr>
                <p:nvPr/>
              </p:nvSpPr>
              <p:spPr bwMode="auto">
                <a:xfrm>
                  <a:off x="2069" y="197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1" name="Freeform 1986">
                  <a:extLst>
                    <a:ext uri="{FF2B5EF4-FFF2-40B4-BE49-F238E27FC236}">
                      <a16:creationId xmlns:a16="http://schemas.microsoft.com/office/drawing/2014/main" id="{68F69E44-87C6-4291-B602-99794E56613B}"/>
                    </a:ext>
                  </a:extLst>
                </p:cNvPr>
                <p:cNvSpPr>
                  <a:spLocks/>
                </p:cNvSpPr>
                <p:nvPr/>
              </p:nvSpPr>
              <p:spPr bwMode="auto">
                <a:xfrm>
                  <a:off x="2067"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2" name="Freeform 1987">
                  <a:extLst>
                    <a:ext uri="{FF2B5EF4-FFF2-40B4-BE49-F238E27FC236}">
                      <a16:creationId xmlns:a16="http://schemas.microsoft.com/office/drawing/2014/main" id="{D475D4E7-685D-4BDE-843A-4E8AADE53B0B}"/>
                    </a:ext>
                  </a:extLst>
                </p:cNvPr>
                <p:cNvSpPr>
                  <a:spLocks/>
                </p:cNvSpPr>
                <p:nvPr/>
              </p:nvSpPr>
              <p:spPr bwMode="auto">
                <a:xfrm>
                  <a:off x="2065"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3" name="Freeform 1988">
                  <a:extLst>
                    <a:ext uri="{FF2B5EF4-FFF2-40B4-BE49-F238E27FC236}">
                      <a16:creationId xmlns:a16="http://schemas.microsoft.com/office/drawing/2014/main" id="{FC9EB6BB-5D60-46C5-B667-7724C49557C7}"/>
                    </a:ext>
                  </a:extLst>
                </p:cNvPr>
                <p:cNvSpPr>
                  <a:spLocks/>
                </p:cNvSpPr>
                <p:nvPr/>
              </p:nvSpPr>
              <p:spPr bwMode="auto">
                <a:xfrm>
                  <a:off x="2081" y="2103"/>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4" name="Freeform 1989">
                  <a:extLst>
                    <a:ext uri="{FF2B5EF4-FFF2-40B4-BE49-F238E27FC236}">
                      <a16:creationId xmlns:a16="http://schemas.microsoft.com/office/drawing/2014/main" id="{8713233B-3783-4099-999A-6E1E2E034997}"/>
                    </a:ext>
                  </a:extLst>
                </p:cNvPr>
                <p:cNvSpPr>
                  <a:spLocks/>
                </p:cNvSpPr>
                <p:nvPr/>
              </p:nvSpPr>
              <p:spPr bwMode="auto">
                <a:xfrm>
                  <a:off x="2116" y="2096"/>
                  <a:ext cx="8" cy="2"/>
                </a:xfrm>
                <a:custGeom>
                  <a:avLst/>
                  <a:gdLst>
                    <a:gd name="T0" fmla="*/ 4 w 9"/>
                    <a:gd name="T1" fmla="*/ 0 h 2"/>
                    <a:gd name="T2" fmla="*/ 0 w 9"/>
                    <a:gd name="T3" fmla="*/ 2 h 2"/>
                    <a:gd name="T4" fmla="*/ 4 w 9"/>
                    <a:gd name="T5" fmla="*/ 0 h 2"/>
                    <a:gd name="T6" fmla="*/ 9 w 9"/>
                    <a:gd name="T7" fmla="*/ 0 h 2"/>
                    <a:gd name="T8" fmla="*/ 9 w 9"/>
                    <a:gd name="T9" fmla="*/ 0 h 2"/>
                    <a:gd name="T10" fmla="*/ 4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4" y="0"/>
                      </a:moveTo>
                      <a:cubicBezTo>
                        <a:pt x="2" y="0"/>
                        <a:pt x="0" y="1"/>
                        <a:pt x="0" y="2"/>
                      </a:cubicBezTo>
                      <a:cubicBezTo>
                        <a:pt x="0" y="1"/>
                        <a:pt x="2" y="0"/>
                        <a:pt x="4" y="0"/>
                      </a:cubicBezTo>
                      <a:cubicBezTo>
                        <a:pt x="6" y="0"/>
                        <a:pt x="7" y="0"/>
                        <a:pt x="9" y="0"/>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5" name="Freeform 1990">
                  <a:extLst>
                    <a:ext uri="{FF2B5EF4-FFF2-40B4-BE49-F238E27FC236}">
                      <a16:creationId xmlns:a16="http://schemas.microsoft.com/office/drawing/2014/main" id="{6ADCBC9E-E39A-4BA5-B54C-97B1643BD981}"/>
                    </a:ext>
                  </a:extLst>
                </p:cNvPr>
                <p:cNvSpPr>
                  <a:spLocks/>
                </p:cNvSpPr>
                <p:nvPr/>
              </p:nvSpPr>
              <p:spPr bwMode="auto">
                <a:xfrm>
                  <a:off x="2079" y="2104"/>
                  <a:ext cx="2" cy="2"/>
                </a:xfrm>
                <a:custGeom>
                  <a:avLst/>
                  <a:gdLst>
                    <a:gd name="T0" fmla="*/ 0 w 2"/>
                    <a:gd name="T1" fmla="*/ 2 h 2"/>
                    <a:gd name="T2" fmla="*/ 0 w 2"/>
                    <a:gd name="T3" fmla="*/ 2 h 2"/>
                    <a:gd name="T4" fmla="*/ 0 w 2"/>
                    <a:gd name="T5" fmla="*/ 2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2"/>
                        <a:pt x="0" y="2"/>
                        <a:pt x="0" y="2"/>
                      </a:cubicBezTo>
                      <a:cubicBezTo>
                        <a:pt x="0" y="2"/>
                        <a:pt x="0" y="2"/>
                        <a:pt x="0" y="2"/>
                      </a:cubicBezTo>
                      <a:cubicBezTo>
                        <a:pt x="1" y="1"/>
                        <a:pt x="2"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6" name="Freeform 1991">
                  <a:extLst>
                    <a:ext uri="{FF2B5EF4-FFF2-40B4-BE49-F238E27FC236}">
                      <a16:creationId xmlns:a16="http://schemas.microsoft.com/office/drawing/2014/main" id="{9F56D446-FDA7-43BD-9F1B-01E141C371C1}"/>
                    </a:ext>
                  </a:extLst>
                </p:cNvPr>
                <p:cNvSpPr>
                  <a:spLocks/>
                </p:cNvSpPr>
                <p:nvPr/>
              </p:nvSpPr>
              <p:spPr bwMode="auto">
                <a:xfrm>
                  <a:off x="2124" y="2096"/>
                  <a:ext cx="3" cy="1"/>
                </a:xfrm>
                <a:custGeom>
                  <a:avLst/>
                  <a:gdLst>
                    <a:gd name="T0" fmla="*/ 2 w 3"/>
                    <a:gd name="T1" fmla="*/ 1 h 1"/>
                    <a:gd name="T2" fmla="*/ 0 w 3"/>
                    <a:gd name="T3" fmla="*/ 0 h 1"/>
                    <a:gd name="T4" fmla="*/ 2 w 3"/>
                    <a:gd name="T5" fmla="*/ 1 h 1"/>
                    <a:gd name="T6" fmla="*/ 3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1" y="1"/>
                        <a:pt x="0" y="1"/>
                        <a:pt x="0" y="0"/>
                      </a:cubicBezTo>
                      <a:cubicBezTo>
                        <a:pt x="2" y="1"/>
                        <a:pt x="2" y="1"/>
                        <a:pt x="2" y="1"/>
                      </a:cubicBezTo>
                      <a:cubicBezTo>
                        <a:pt x="2" y="1"/>
                        <a:pt x="2" y="1"/>
                        <a:pt x="3"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7" name="Freeform 1992">
                  <a:extLst>
                    <a:ext uri="{FF2B5EF4-FFF2-40B4-BE49-F238E27FC236}">
                      <a16:creationId xmlns:a16="http://schemas.microsoft.com/office/drawing/2014/main" id="{EAF185D7-FCFE-468B-83BF-14CEF4D564B0}"/>
                    </a:ext>
                  </a:extLst>
                </p:cNvPr>
                <p:cNvSpPr>
                  <a:spLocks/>
                </p:cNvSpPr>
                <p:nvPr/>
              </p:nvSpPr>
              <p:spPr bwMode="auto">
                <a:xfrm>
                  <a:off x="2083" y="2096"/>
                  <a:ext cx="8" cy="7"/>
                </a:xfrm>
                <a:custGeom>
                  <a:avLst/>
                  <a:gdLst>
                    <a:gd name="T0" fmla="*/ 0 w 8"/>
                    <a:gd name="T1" fmla="*/ 7 h 7"/>
                    <a:gd name="T2" fmla="*/ 4 w 8"/>
                    <a:gd name="T3" fmla="*/ 3 h 7"/>
                    <a:gd name="T4" fmla="*/ 8 w 8"/>
                    <a:gd name="T5" fmla="*/ 0 h 7"/>
                    <a:gd name="T6" fmla="*/ 4 w 8"/>
                    <a:gd name="T7" fmla="*/ 3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cubicBezTo>
                        <a:pt x="2" y="6"/>
                        <a:pt x="3" y="4"/>
                        <a:pt x="4" y="3"/>
                      </a:cubicBezTo>
                      <a:cubicBezTo>
                        <a:pt x="6" y="1"/>
                        <a:pt x="7" y="0"/>
                        <a:pt x="8" y="0"/>
                      </a:cubicBezTo>
                      <a:cubicBezTo>
                        <a:pt x="7" y="0"/>
                        <a:pt x="6" y="1"/>
                        <a:pt x="4" y="3"/>
                      </a:cubicBezTo>
                      <a:cubicBezTo>
                        <a:pt x="3" y="4"/>
                        <a:pt x="2"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8" name="Freeform 1993">
                  <a:extLst>
                    <a:ext uri="{FF2B5EF4-FFF2-40B4-BE49-F238E27FC236}">
                      <a16:creationId xmlns:a16="http://schemas.microsoft.com/office/drawing/2014/main" id="{1AFC26E2-3CD1-4486-B2A2-A715D9745D0B}"/>
                    </a:ext>
                  </a:extLst>
                </p:cNvPr>
                <p:cNvSpPr>
                  <a:spLocks/>
                </p:cNvSpPr>
                <p:nvPr/>
              </p:nvSpPr>
              <p:spPr bwMode="auto">
                <a:xfrm>
                  <a:off x="2076" y="21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9" name="Freeform 1994">
                  <a:extLst>
                    <a:ext uri="{FF2B5EF4-FFF2-40B4-BE49-F238E27FC236}">
                      <a16:creationId xmlns:a16="http://schemas.microsoft.com/office/drawing/2014/main" id="{329C00D3-F32F-4C5D-AC27-C81C35BB30EF}"/>
                    </a:ext>
                  </a:extLst>
                </p:cNvPr>
                <p:cNvSpPr>
                  <a:spLocks/>
                </p:cNvSpPr>
                <p:nvPr/>
              </p:nvSpPr>
              <p:spPr bwMode="auto">
                <a:xfrm>
                  <a:off x="2076" y="2106"/>
                  <a:ext cx="3" cy="1"/>
                </a:xfrm>
                <a:custGeom>
                  <a:avLst/>
                  <a:gdLst>
                    <a:gd name="T0" fmla="*/ 0 w 4"/>
                    <a:gd name="T1" fmla="*/ 2 h 2"/>
                    <a:gd name="T2" fmla="*/ 0 w 4"/>
                    <a:gd name="T3" fmla="*/ 2 h 2"/>
                    <a:gd name="T4" fmla="*/ 3 w 4"/>
                    <a:gd name="T5" fmla="*/ 0 h 2"/>
                    <a:gd name="T6" fmla="*/ 4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2"/>
                        <a:pt x="0" y="2"/>
                      </a:cubicBezTo>
                      <a:cubicBezTo>
                        <a:pt x="1" y="2"/>
                        <a:pt x="2" y="1"/>
                        <a:pt x="3" y="0"/>
                      </a:cubicBezTo>
                      <a:cubicBezTo>
                        <a:pt x="4" y="0"/>
                        <a:pt x="4" y="0"/>
                        <a:pt x="4"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0" name="Freeform 1995">
                  <a:extLst>
                    <a:ext uri="{FF2B5EF4-FFF2-40B4-BE49-F238E27FC236}">
                      <a16:creationId xmlns:a16="http://schemas.microsoft.com/office/drawing/2014/main" id="{C9C5830F-F9BD-454E-ABE0-25841F5B9AF0}"/>
                    </a:ext>
                  </a:extLst>
                </p:cNvPr>
                <p:cNvSpPr>
                  <a:spLocks/>
                </p:cNvSpPr>
                <p:nvPr/>
              </p:nvSpPr>
              <p:spPr bwMode="auto">
                <a:xfrm>
                  <a:off x="2056" y="2047"/>
                  <a:ext cx="4" cy="5"/>
                </a:xfrm>
                <a:custGeom>
                  <a:avLst/>
                  <a:gdLst>
                    <a:gd name="T0" fmla="*/ 0 w 4"/>
                    <a:gd name="T1" fmla="*/ 1 h 5"/>
                    <a:gd name="T2" fmla="*/ 0 w 4"/>
                    <a:gd name="T3" fmla="*/ 0 h 5"/>
                    <a:gd name="T4" fmla="*/ 0 w 4"/>
                    <a:gd name="T5" fmla="*/ 0 h 5"/>
                    <a:gd name="T6" fmla="*/ 0 w 4"/>
                    <a:gd name="T7" fmla="*/ 1 h 5"/>
                    <a:gd name="T8" fmla="*/ 4 w 4"/>
                    <a:gd name="T9" fmla="*/ 5 h 5"/>
                    <a:gd name="T10" fmla="*/ 0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0" y="1"/>
                      </a:moveTo>
                      <a:cubicBezTo>
                        <a:pt x="0" y="1"/>
                        <a:pt x="0" y="0"/>
                        <a:pt x="0" y="0"/>
                      </a:cubicBezTo>
                      <a:cubicBezTo>
                        <a:pt x="0" y="0"/>
                        <a:pt x="0" y="0"/>
                        <a:pt x="0" y="0"/>
                      </a:cubicBezTo>
                      <a:cubicBezTo>
                        <a:pt x="0" y="0"/>
                        <a:pt x="0" y="1"/>
                        <a:pt x="0" y="1"/>
                      </a:cubicBezTo>
                      <a:cubicBezTo>
                        <a:pt x="1" y="2"/>
                        <a:pt x="2" y="3"/>
                        <a:pt x="4" y="5"/>
                      </a:cubicBezTo>
                      <a:cubicBezTo>
                        <a:pt x="2" y="3"/>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1" name="Freeform 1996">
                  <a:extLst>
                    <a:ext uri="{FF2B5EF4-FFF2-40B4-BE49-F238E27FC236}">
                      <a16:creationId xmlns:a16="http://schemas.microsoft.com/office/drawing/2014/main" id="{B3991EC4-194F-4665-8E75-21985AFBBCCC}"/>
                    </a:ext>
                  </a:extLst>
                </p:cNvPr>
                <p:cNvSpPr>
                  <a:spLocks/>
                </p:cNvSpPr>
                <p:nvPr/>
              </p:nvSpPr>
              <p:spPr bwMode="auto">
                <a:xfrm>
                  <a:off x="2075" y="2107"/>
                  <a:ext cx="0" cy="2"/>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2"/>
                        <a:pt x="0"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2" name="Freeform 1997">
                  <a:extLst>
                    <a:ext uri="{FF2B5EF4-FFF2-40B4-BE49-F238E27FC236}">
                      <a16:creationId xmlns:a16="http://schemas.microsoft.com/office/drawing/2014/main" id="{0781AF43-D087-4D9E-872A-FA6EF1E55214}"/>
                    </a:ext>
                  </a:extLst>
                </p:cNvPr>
                <p:cNvSpPr>
                  <a:spLocks/>
                </p:cNvSpPr>
                <p:nvPr/>
              </p:nvSpPr>
              <p:spPr bwMode="auto">
                <a:xfrm>
                  <a:off x="2079" y="2106"/>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3" name="Freeform 1998">
                  <a:extLst>
                    <a:ext uri="{FF2B5EF4-FFF2-40B4-BE49-F238E27FC236}">
                      <a16:creationId xmlns:a16="http://schemas.microsoft.com/office/drawing/2014/main" id="{6E171513-9E30-4E18-A479-899949AB9074}"/>
                    </a:ext>
                  </a:extLst>
                </p:cNvPr>
                <p:cNvSpPr>
                  <a:spLocks/>
                </p:cNvSpPr>
                <p:nvPr/>
              </p:nvSpPr>
              <p:spPr bwMode="auto">
                <a:xfrm>
                  <a:off x="2132" y="20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4" name="Freeform 1999">
                  <a:extLst>
                    <a:ext uri="{FF2B5EF4-FFF2-40B4-BE49-F238E27FC236}">
                      <a16:creationId xmlns:a16="http://schemas.microsoft.com/office/drawing/2014/main" id="{BC05C9AD-56F3-48B5-9D8E-0117C2949058}"/>
                    </a:ext>
                  </a:extLst>
                </p:cNvPr>
                <p:cNvSpPr>
                  <a:spLocks/>
                </p:cNvSpPr>
                <p:nvPr/>
              </p:nvSpPr>
              <p:spPr bwMode="auto">
                <a:xfrm>
                  <a:off x="2130" y="209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5" name="Freeform 2000">
                  <a:extLst>
                    <a:ext uri="{FF2B5EF4-FFF2-40B4-BE49-F238E27FC236}">
                      <a16:creationId xmlns:a16="http://schemas.microsoft.com/office/drawing/2014/main" id="{70D1BEC8-C5CA-41B4-8C70-2815B45348BF}"/>
                    </a:ext>
                  </a:extLst>
                </p:cNvPr>
                <p:cNvSpPr>
                  <a:spLocks/>
                </p:cNvSpPr>
                <p:nvPr/>
              </p:nvSpPr>
              <p:spPr bwMode="auto">
                <a:xfrm>
                  <a:off x="2130" y="20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6" name="Freeform 2001">
                  <a:extLst>
                    <a:ext uri="{FF2B5EF4-FFF2-40B4-BE49-F238E27FC236}">
                      <a16:creationId xmlns:a16="http://schemas.microsoft.com/office/drawing/2014/main" id="{3D170919-047D-4C1C-907E-DEC1113462E5}"/>
                    </a:ext>
                  </a:extLst>
                </p:cNvPr>
                <p:cNvSpPr>
                  <a:spLocks/>
                </p:cNvSpPr>
                <p:nvPr/>
              </p:nvSpPr>
              <p:spPr bwMode="auto">
                <a:xfrm>
                  <a:off x="2131" y="20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7" name="Freeform 2002">
                  <a:extLst>
                    <a:ext uri="{FF2B5EF4-FFF2-40B4-BE49-F238E27FC236}">
                      <a16:creationId xmlns:a16="http://schemas.microsoft.com/office/drawing/2014/main" id="{AFF9C4D9-A64C-481E-A334-B474A7C2CB73}"/>
                    </a:ext>
                  </a:extLst>
                </p:cNvPr>
                <p:cNvSpPr>
                  <a:spLocks/>
                </p:cNvSpPr>
                <p:nvPr/>
              </p:nvSpPr>
              <p:spPr bwMode="auto">
                <a:xfrm>
                  <a:off x="2124" y="20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8" name="Freeform 2003">
                  <a:extLst>
                    <a:ext uri="{FF2B5EF4-FFF2-40B4-BE49-F238E27FC236}">
                      <a16:creationId xmlns:a16="http://schemas.microsoft.com/office/drawing/2014/main" id="{13FBE1A3-552B-4E96-A8B9-11174E6EB6CA}"/>
                    </a:ext>
                  </a:extLst>
                </p:cNvPr>
                <p:cNvSpPr>
                  <a:spLocks/>
                </p:cNvSpPr>
                <p:nvPr/>
              </p:nvSpPr>
              <p:spPr bwMode="auto">
                <a:xfrm>
                  <a:off x="2179" y="20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9" name="Freeform 2004">
                  <a:extLst>
                    <a:ext uri="{FF2B5EF4-FFF2-40B4-BE49-F238E27FC236}">
                      <a16:creationId xmlns:a16="http://schemas.microsoft.com/office/drawing/2014/main" id="{8CC1ECA3-6190-4892-BD58-0E0ACC9B5497}"/>
                    </a:ext>
                  </a:extLst>
                </p:cNvPr>
                <p:cNvSpPr>
                  <a:spLocks/>
                </p:cNvSpPr>
                <p:nvPr/>
              </p:nvSpPr>
              <p:spPr bwMode="auto">
                <a:xfrm>
                  <a:off x="2179" y="20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0" name="Freeform 2005">
                  <a:extLst>
                    <a:ext uri="{FF2B5EF4-FFF2-40B4-BE49-F238E27FC236}">
                      <a16:creationId xmlns:a16="http://schemas.microsoft.com/office/drawing/2014/main" id="{F991EC4C-252F-4C28-B9A0-D7425F37FB69}"/>
                    </a:ext>
                  </a:extLst>
                </p:cNvPr>
                <p:cNvSpPr>
                  <a:spLocks/>
                </p:cNvSpPr>
                <p:nvPr/>
              </p:nvSpPr>
              <p:spPr bwMode="auto">
                <a:xfrm>
                  <a:off x="2124" y="2096"/>
                  <a:ext cx="2" cy="1"/>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0" y="0"/>
                        <a:pt x="0" y="0"/>
                        <a:pt x="0" y="0"/>
                      </a:cubicBezTo>
                      <a:cubicBezTo>
                        <a:pt x="0" y="0"/>
                        <a:pt x="0" y="0"/>
                        <a:pt x="0" y="0"/>
                      </a:cubicBezTo>
                      <a:cubicBezTo>
                        <a:pt x="0" y="0"/>
                        <a:pt x="0" y="0"/>
                        <a:pt x="0" y="0"/>
                      </a:cubicBezTo>
                      <a:cubicBezTo>
                        <a:pt x="0"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1" name="Freeform 2006">
                  <a:extLst>
                    <a:ext uri="{FF2B5EF4-FFF2-40B4-BE49-F238E27FC236}">
                      <a16:creationId xmlns:a16="http://schemas.microsoft.com/office/drawing/2014/main" id="{CE644049-8359-43BF-B2D6-25951A9C2B66}"/>
                    </a:ext>
                  </a:extLst>
                </p:cNvPr>
                <p:cNvSpPr>
                  <a:spLocks/>
                </p:cNvSpPr>
                <p:nvPr/>
              </p:nvSpPr>
              <p:spPr bwMode="auto">
                <a:xfrm>
                  <a:off x="1928" y="1859"/>
                  <a:ext cx="134" cy="197"/>
                </a:xfrm>
                <a:custGeom>
                  <a:avLst/>
                  <a:gdLst>
                    <a:gd name="T0" fmla="*/ 130 w 140"/>
                    <a:gd name="T1" fmla="*/ 196 h 206"/>
                    <a:gd name="T2" fmla="*/ 130 w 140"/>
                    <a:gd name="T3" fmla="*/ 193 h 206"/>
                    <a:gd name="T4" fmla="*/ 132 w 140"/>
                    <a:gd name="T5" fmla="*/ 192 h 206"/>
                    <a:gd name="T6" fmla="*/ 136 w 140"/>
                    <a:gd name="T7" fmla="*/ 184 h 206"/>
                    <a:gd name="T8" fmla="*/ 136 w 140"/>
                    <a:gd name="T9" fmla="*/ 171 h 206"/>
                    <a:gd name="T10" fmla="*/ 138 w 140"/>
                    <a:gd name="T11" fmla="*/ 158 h 206"/>
                    <a:gd name="T12" fmla="*/ 137 w 140"/>
                    <a:gd name="T13" fmla="*/ 142 h 206"/>
                    <a:gd name="T14" fmla="*/ 137 w 140"/>
                    <a:gd name="T15" fmla="*/ 132 h 206"/>
                    <a:gd name="T16" fmla="*/ 133 w 140"/>
                    <a:gd name="T17" fmla="*/ 124 h 206"/>
                    <a:gd name="T18" fmla="*/ 126 w 140"/>
                    <a:gd name="T19" fmla="*/ 124 h 206"/>
                    <a:gd name="T20" fmla="*/ 124 w 140"/>
                    <a:gd name="T21" fmla="*/ 124 h 206"/>
                    <a:gd name="T22" fmla="*/ 120 w 140"/>
                    <a:gd name="T23" fmla="*/ 124 h 206"/>
                    <a:gd name="T24" fmla="*/ 117 w 140"/>
                    <a:gd name="T25" fmla="*/ 110 h 206"/>
                    <a:gd name="T26" fmla="*/ 103 w 140"/>
                    <a:gd name="T27" fmla="*/ 113 h 206"/>
                    <a:gd name="T28" fmla="*/ 91 w 140"/>
                    <a:gd name="T29" fmla="*/ 104 h 206"/>
                    <a:gd name="T30" fmla="*/ 85 w 140"/>
                    <a:gd name="T31" fmla="*/ 91 h 206"/>
                    <a:gd name="T32" fmla="*/ 82 w 140"/>
                    <a:gd name="T33" fmla="*/ 81 h 206"/>
                    <a:gd name="T34" fmla="*/ 84 w 140"/>
                    <a:gd name="T35" fmla="*/ 72 h 206"/>
                    <a:gd name="T36" fmla="*/ 89 w 140"/>
                    <a:gd name="T37" fmla="*/ 68 h 206"/>
                    <a:gd name="T38" fmla="*/ 98 w 140"/>
                    <a:gd name="T39" fmla="*/ 51 h 206"/>
                    <a:gd name="T40" fmla="*/ 117 w 140"/>
                    <a:gd name="T41" fmla="*/ 43 h 206"/>
                    <a:gd name="T42" fmla="*/ 120 w 140"/>
                    <a:gd name="T43" fmla="*/ 42 h 206"/>
                    <a:gd name="T44" fmla="*/ 119 w 140"/>
                    <a:gd name="T45" fmla="*/ 41 h 206"/>
                    <a:gd name="T46" fmla="*/ 125 w 140"/>
                    <a:gd name="T47" fmla="*/ 29 h 206"/>
                    <a:gd name="T48" fmla="*/ 110 w 140"/>
                    <a:gd name="T49" fmla="*/ 25 h 206"/>
                    <a:gd name="T50" fmla="*/ 95 w 140"/>
                    <a:gd name="T51" fmla="*/ 27 h 206"/>
                    <a:gd name="T52" fmla="*/ 87 w 140"/>
                    <a:gd name="T53" fmla="*/ 20 h 206"/>
                    <a:gd name="T54" fmla="*/ 79 w 140"/>
                    <a:gd name="T55" fmla="*/ 10 h 206"/>
                    <a:gd name="T56" fmla="*/ 70 w 140"/>
                    <a:gd name="T57" fmla="*/ 0 h 206"/>
                    <a:gd name="T58" fmla="*/ 67 w 140"/>
                    <a:gd name="T59" fmla="*/ 1 h 206"/>
                    <a:gd name="T60" fmla="*/ 68 w 140"/>
                    <a:gd name="T61" fmla="*/ 2 h 206"/>
                    <a:gd name="T62" fmla="*/ 69 w 140"/>
                    <a:gd name="T63" fmla="*/ 5 h 206"/>
                    <a:gd name="T64" fmla="*/ 66 w 140"/>
                    <a:gd name="T65" fmla="*/ 10 h 206"/>
                    <a:gd name="T66" fmla="*/ 61 w 140"/>
                    <a:gd name="T67" fmla="*/ 20 h 206"/>
                    <a:gd name="T68" fmla="*/ 31 w 140"/>
                    <a:gd name="T69" fmla="*/ 44 h 206"/>
                    <a:gd name="T70" fmla="*/ 18 w 140"/>
                    <a:gd name="T71" fmla="*/ 50 h 206"/>
                    <a:gd name="T72" fmla="*/ 13 w 140"/>
                    <a:gd name="T73" fmla="*/ 50 h 206"/>
                    <a:gd name="T74" fmla="*/ 9 w 140"/>
                    <a:gd name="T75" fmla="*/ 40 h 206"/>
                    <a:gd name="T76" fmla="*/ 9 w 140"/>
                    <a:gd name="T77" fmla="*/ 39 h 206"/>
                    <a:gd name="T78" fmla="*/ 8 w 140"/>
                    <a:gd name="T79" fmla="*/ 38 h 206"/>
                    <a:gd name="T80" fmla="*/ 4 w 140"/>
                    <a:gd name="T81" fmla="*/ 56 h 206"/>
                    <a:gd name="T82" fmla="*/ 2 w 140"/>
                    <a:gd name="T83" fmla="*/ 64 h 206"/>
                    <a:gd name="T84" fmla="*/ 13 w 140"/>
                    <a:gd name="T85" fmla="*/ 72 h 206"/>
                    <a:gd name="T86" fmla="*/ 30 w 140"/>
                    <a:gd name="T87" fmla="*/ 98 h 206"/>
                    <a:gd name="T88" fmla="*/ 57 w 140"/>
                    <a:gd name="T89" fmla="*/ 155 h 206"/>
                    <a:gd name="T90" fmla="*/ 79 w 140"/>
                    <a:gd name="T91" fmla="*/ 175 h 206"/>
                    <a:gd name="T92" fmla="*/ 125 w 140"/>
                    <a:gd name="T93" fmla="*/ 205 h 206"/>
                    <a:gd name="T94" fmla="*/ 129 w 140"/>
                    <a:gd name="T95" fmla="*/ 20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06">
                      <a:moveTo>
                        <a:pt x="130" y="197"/>
                      </a:moveTo>
                      <a:cubicBezTo>
                        <a:pt x="130" y="197"/>
                        <a:pt x="130" y="196"/>
                        <a:pt x="130" y="196"/>
                      </a:cubicBezTo>
                      <a:cubicBezTo>
                        <a:pt x="130" y="196"/>
                        <a:pt x="130" y="196"/>
                        <a:pt x="130" y="196"/>
                      </a:cubicBezTo>
                      <a:cubicBezTo>
                        <a:pt x="130" y="195"/>
                        <a:pt x="130" y="195"/>
                        <a:pt x="130" y="194"/>
                      </a:cubicBezTo>
                      <a:cubicBezTo>
                        <a:pt x="130" y="194"/>
                        <a:pt x="130" y="194"/>
                        <a:pt x="130" y="194"/>
                      </a:cubicBezTo>
                      <a:cubicBezTo>
                        <a:pt x="130" y="194"/>
                        <a:pt x="130" y="193"/>
                        <a:pt x="130" y="193"/>
                      </a:cubicBezTo>
                      <a:cubicBezTo>
                        <a:pt x="130" y="193"/>
                        <a:pt x="131" y="193"/>
                        <a:pt x="131" y="193"/>
                      </a:cubicBezTo>
                      <a:cubicBezTo>
                        <a:pt x="131" y="192"/>
                        <a:pt x="131" y="192"/>
                        <a:pt x="132" y="192"/>
                      </a:cubicBezTo>
                      <a:cubicBezTo>
                        <a:pt x="132" y="192"/>
                        <a:pt x="132" y="192"/>
                        <a:pt x="132" y="192"/>
                      </a:cubicBezTo>
                      <a:cubicBezTo>
                        <a:pt x="133" y="191"/>
                        <a:pt x="135" y="189"/>
                        <a:pt x="136" y="187"/>
                      </a:cubicBezTo>
                      <a:cubicBezTo>
                        <a:pt x="136" y="186"/>
                        <a:pt x="137" y="185"/>
                        <a:pt x="137" y="184"/>
                      </a:cubicBezTo>
                      <a:cubicBezTo>
                        <a:pt x="137" y="184"/>
                        <a:pt x="136" y="184"/>
                        <a:pt x="136" y="184"/>
                      </a:cubicBezTo>
                      <a:cubicBezTo>
                        <a:pt x="134" y="183"/>
                        <a:pt x="132" y="182"/>
                        <a:pt x="132" y="179"/>
                      </a:cubicBezTo>
                      <a:cubicBezTo>
                        <a:pt x="132" y="177"/>
                        <a:pt x="133" y="175"/>
                        <a:pt x="134" y="174"/>
                      </a:cubicBezTo>
                      <a:cubicBezTo>
                        <a:pt x="135" y="173"/>
                        <a:pt x="135" y="171"/>
                        <a:pt x="136" y="171"/>
                      </a:cubicBezTo>
                      <a:cubicBezTo>
                        <a:pt x="134" y="169"/>
                        <a:pt x="135" y="166"/>
                        <a:pt x="136" y="163"/>
                      </a:cubicBezTo>
                      <a:cubicBezTo>
                        <a:pt x="137" y="162"/>
                        <a:pt x="138" y="161"/>
                        <a:pt x="138" y="160"/>
                      </a:cubicBezTo>
                      <a:cubicBezTo>
                        <a:pt x="138" y="158"/>
                        <a:pt x="138" y="158"/>
                        <a:pt x="138" y="158"/>
                      </a:cubicBezTo>
                      <a:cubicBezTo>
                        <a:pt x="137" y="152"/>
                        <a:pt x="136" y="149"/>
                        <a:pt x="136" y="146"/>
                      </a:cubicBezTo>
                      <a:cubicBezTo>
                        <a:pt x="136" y="145"/>
                        <a:pt x="136" y="144"/>
                        <a:pt x="137" y="144"/>
                      </a:cubicBezTo>
                      <a:cubicBezTo>
                        <a:pt x="137" y="143"/>
                        <a:pt x="137" y="143"/>
                        <a:pt x="137" y="142"/>
                      </a:cubicBezTo>
                      <a:cubicBezTo>
                        <a:pt x="138" y="142"/>
                        <a:pt x="138" y="142"/>
                        <a:pt x="139" y="141"/>
                      </a:cubicBezTo>
                      <a:cubicBezTo>
                        <a:pt x="140" y="140"/>
                        <a:pt x="140" y="140"/>
                        <a:pt x="140" y="139"/>
                      </a:cubicBezTo>
                      <a:cubicBezTo>
                        <a:pt x="139" y="137"/>
                        <a:pt x="138" y="135"/>
                        <a:pt x="137" y="132"/>
                      </a:cubicBezTo>
                      <a:cubicBezTo>
                        <a:pt x="136" y="131"/>
                        <a:pt x="135" y="130"/>
                        <a:pt x="135" y="129"/>
                      </a:cubicBezTo>
                      <a:cubicBezTo>
                        <a:pt x="135" y="128"/>
                        <a:pt x="135" y="128"/>
                        <a:pt x="134" y="128"/>
                      </a:cubicBezTo>
                      <a:cubicBezTo>
                        <a:pt x="134" y="127"/>
                        <a:pt x="133" y="125"/>
                        <a:pt x="133" y="124"/>
                      </a:cubicBezTo>
                      <a:cubicBezTo>
                        <a:pt x="133" y="124"/>
                        <a:pt x="133" y="124"/>
                        <a:pt x="133" y="124"/>
                      </a:cubicBezTo>
                      <a:cubicBezTo>
                        <a:pt x="131" y="124"/>
                        <a:pt x="129" y="124"/>
                        <a:pt x="127" y="124"/>
                      </a:cubicBezTo>
                      <a:cubicBezTo>
                        <a:pt x="127" y="124"/>
                        <a:pt x="126" y="124"/>
                        <a:pt x="126" y="124"/>
                      </a:cubicBezTo>
                      <a:cubicBezTo>
                        <a:pt x="126" y="124"/>
                        <a:pt x="126" y="124"/>
                        <a:pt x="125" y="124"/>
                      </a:cubicBezTo>
                      <a:cubicBezTo>
                        <a:pt x="125" y="124"/>
                        <a:pt x="124" y="124"/>
                        <a:pt x="124" y="124"/>
                      </a:cubicBezTo>
                      <a:cubicBezTo>
                        <a:pt x="124" y="124"/>
                        <a:pt x="124" y="124"/>
                        <a:pt x="124" y="124"/>
                      </a:cubicBezTo>
                      <a:cubicBezTo>
                        <a:pt x="124" y="125"/>
                        <a:pt x="123" y="125"/>
                        <a:pt x="123" y="125"/>
                      </a:cubicBezTo>
                      <a:cubicBezTo>
                        <a:pt x="123" y="125"/>
                        <a:pt x="123" y="125"/>
                        <a:pt x="123" y="125"/>
                      </a:cubicBezTo>
                      <a:cubicBezTo>
                        <a:pt x="122" y="125"/>
                        <a:pt x="121" y="124"/>
                        <a:pt x="120" y="124"/>
                      </a:cubicBezTo>
                      <a:cubicBezTo>
                        <a:pt x="118" y="122"/>
                        <a:pt x="118" y="117"/>
                        <a:pt x="118" y="110"/>
                      </a:cubicBezTo>
                      <a:cubicBezTo>
                        <a:pt x="118" y="109"/>
                        <a:pt x="118" y="109"/>
                        <a:pt x="118" y="108"/>
                      </a:cubicBezTo>
                      <a:cubicBezTo>
                        <a:pt x="118" y="108"/>
                        <a:pt x="118" y="109"/>
                        <a:pt x="117" y="110"/>
                      </a:cubicBezTo>
                      <a:cubicBezTo>
                        <a:pt x="116" y="113"/>
                        <a:pt x="112" y="113"/>
                        <a:pt x="111" y="113"/>
                      </a:cubicBezTo>
                      <a:cubicBezTo>
                        <a:pt x="109" y="113"/>
                        <a:pt x="108" y="113"/>
                        <a:pt x="107" y="113"/>
                      </a:cubicBezTo>
                      <a:cubicBezTo>
                        <a:pt x="106" y="113"/>
                        <a:pt x="105" y="113"/>
                        <a:pt x="103" y="113"/>
                      </a:cubicBezTo>
                      <a:cubicBezTo>
                        <a:pt x="99" y="113"/>
                        <a:pt x="98" y="109"/>
                        <a:pt x="98" y="107"/>
                      </a:cubicBezTo>
                      <a:cubicBezTo>
                        <a:pt x="98" y="107"/>
                        <a:pt x="97" y="107"/>
                        <a:pt x="97" y="106"/>
                      </a:cubicBezTo>
                      <a:cubicBezTo>
                        <a:pt x="95" y="106"/>
                        <a:pt x="92" y="106"/>
                        <a:pt x="91" y="104"/>
                      </a:cubicBezTo>
                      <a:cubicBezTo>
                        <a:pt x="90" y="103"/>
                        <a:pt x="90" y="102"/>
                        <a:pt x="90" y="100"/>
                      </a:cubicBezTo>
                      <a:cubicBezTo>
                        <a:pt x="90" y="98"/>
                        <a:pt x="89" y="96"/>
                        <a:pt x="87" y="94"/>
                      </a:cubicBezTo>
                      <a:cubicBezTo>
                        <a:pt x="87" y="93"/>
                        <a:pt x="86" y="92"/>
                        <a:pt x="85" y="91"/>
                      </a:cubicBezTo>
                      <a:cubicBezTo>
                        <a:pt x="85" y="90"/>
                        <a:pt x="85" y="90"/>
                        <a:pt x="85" y="90"/>
                      </a:cubicBezTo>
                      <a:cubicBezTo>
                        <a:pt x="83" y="88"/>
                        <a:pt x="81" y="85"/>
                        <a:pt x="81" y="82"/>
                      </a:cubicBezTo>
                      <a:cubicBezTo>
                        <a:pt x="81" y="81"/>
                        <a:pt x="82" y="81"/>
                        <a:pt x="82" y="81"/>
                      </a:cubicBezTo>
                      <a:cubicBezTo>
                        <a:pt x="82" y="80"/>
                        <a:pt x="82" y="80"/>
                        <a:pt x="83" y="79"/>
                      </a:cubicBezTo>
                      <a:cubicBezTo>
                        <a:pt x="83" y="79"/>
                        <a:pt x="83" y="79"/>
                        <a:pt x="83" y="78"/>
                      </a:cubicBezTo>
                      <a:cubicBezTo>
                        <a:pt x="82" y="76"/>
                        <a:pt x="82" y="74"/>
                        <a:pt x="84" y="72"/>
                      </a:cubicBezTo>
                      <a:cubicBezTo>
                        <a:pt x="86" y="71"/>
                        <a:pt x="87" y="70"/>
                        <a:pt x="88" y="69"/>
                      </a:cubicBezTo>
                      <a:cubicBezTo>
                        <a:pt x="88" y="69"/>
                        <a:pt x="89" y="69"/>
                        <a:pt x="89" y="69"/>
                      </a:cubicBezTo>
                      <a:cubicBezTo>
                        <a:pt x="89" y="69"/>
                        <a:pt x="89" y="68"/>
                        <a:pt x="89" y="68"/>
                      </a:cubicBezTo>
                      <a:cubicBezTo>
                        <a:pt x="88" y="65"/>
                        <a:pt x="89" y="62"/>
                        <a:pt x="91" y="61"/>
                      </a:cubicBezTo>
                      <a:cubicBezTo>
                        <a:pt x="92" y="59"/>
                        <a:pt x="92" y="58"/>
                        <a:pt x="92" y="56"/>
                      </a:cubicBezTo>
                      <a:cubicBezTo>
                        <a:pt x="93" y="53"/>
                        <a:pt x="96" y="52"/>
                        <a:pt x="98" y="51"/>
                      </a:cubicBezTo>
                      <a:cubicBezTo>
                        <a:pt x="100" y="50"/>
                        <a:pt x="102" y="50"/>
                        <a:pt x="103" y="48"/>
                      </a:cubicBezTo>
                      <a:cubicBezTo>
                        <a:pt x="106" y="46"/>
                        <a:pt x="109" y="46"/>
                        <a:pt x="111" y="45"/>
                      </a:cubicBezTo>
                      <a:cubicBezTo>
                        <a:pt x="113" y="45"/>
                        <a:pt x="115" y="45"/>
                        <a:pt x="117" y="43"/>
                      </a:cubicBezTo>
                      <a:cubicBezTo>
                        <a:pt x="117" y="43"/>
                        <a:pt x="118" y="43"/>
                        <a:pt x="118" y="42"/>
                      </a:cubicBezTo>
                      <a:cubicBezTo>
                        <a:pt x="118" y="42"/>
                        <a:pt x="119" y="42"/>
                        <a:pt x="119" y="42"/>
                      </a:cubicBezTo>
                      <a:cubicBezTo>
                        <a:pt x="119" y="42"/>
                        <a:pt x="119" y="42"/>
                        <a:pt x="120" y="42"/>
                      </a:cubicBezTo>
                      <a:cubicBezTo>
                        <a:pt x="120" y="42"/>
                        <a:pt x="120" y="42"/>
                        <a:pt x="120" y="42"/>
                      </a:cubicBezTo>
                      <a:cubicBezTo>
                        <a:pt x="120" y="41"/>
                        <a:pt x="120" y="41"/>
                        <a:pt x="120" y="41"/>
                      </a:cubicBezTo>
                      <a:cubicBezTo>
                        <a:pt x="120" y="41"/>
                        <a:pt x="119" y="41"/>
                        <a:pt x="119" y="41"/>
                      </a:cubicBezTo>
                      <a:cubicBezTo>
                        <a:pt x="119" y="41"/>
                        <a:pt x="119" y="40"/>
                        <a:pt x="119" y="40"/>
                      </a:cubicBezTo>
                      <a:cubicBezTo>
                        <a:pt x="117" y="37"/>
                        <a:pt x="120" y="34"/>
                        <a:pt x="122" y="31"/>
                      </a:cubicBezTo>
                      <a:cubicBezTo>
                        <a:pt x="123" y="30"/>
                        <a:pt x="124" y="29"/>
                        <a:pt x="125" y="29"/>
                      </a:cubicBezTo>
                      <a:cubicBezTo>
                        <a:pt x="124" y="29"/>
                        <a:pt x="124" y="27"/>
                        <a:pt x="117" y="25"/>
                      </a:cubicBezTo>
                      <a:cubicBezTo>
                        <a:pt x="117" y="25"/>
                        <a:pt x="116" y="25"/>
                        <a:pt x="115" y="25"/>
                      </a:cubicBezTo>
                      <a:cubicBezTo>
                        <a:pt x="113" y="26"/>
                        <a:pt x="111" y="26"/>
                        <a:pt x="110" y="25"/>
                      </a:cubicBezTo>
                      <a:cubicBezTo>
                        <a:pt x="109" y="24"/>
                        <a:pt x="106" y="25"/>
                        <a:pt x="105" y="26"/>
                      </a:cubicBezTo>
                      <a:cubicBezTo>
                        <a:pt x="103" y="27"/>
                        <a:pt x="98" y="27"/>
                        <a:pt x="98" y="27"/>
                      </a:cubicBezTo>
                      <a:cubicBezTo>
                        <a:pt x="97" y="27"/>
                        <a:pt x="96" y="27"/>
                        <a:pt x="95" y="27"/>
                      </a:cubicBezTo>
                      <a:cubicBezTo>
                        <a:pt x="93" y="27"/>
                        <a:pt x="91" y="26"/>
                        <a:pt x="90" y="25"/>
                      </a:cubicBezTo>
                      <a:cubicBezTo>
                        <a:pt x="89" y="24"/>
                        <a:pt x="89" y="23"/>
                        <a:pt x="89" y="22"/>
                      </a:cubicBezTo>
                      <a:cubicBezTo>
                        <a:pt x="89" y="21"/>
                        <a:pt x="89" y="21"/>
                        <a:pt x="87" y="20"/>
                      </a:cubicBezTo>
                      <a:cubicBezTo>
                        <a:pt x="86" y="19"/>
                        <a:pt x="84" y="17"/>
                        <a:pt x="85" y="15"/>
                      </a:cubicBezTo>
                      <a:cubicBezTo>
                        <a:pt x="85" y="15"/>
                        <a:pt x="85" y="14"/>
                        <a:pt x="84" y="13"/>
                      </a:cubicBezTo>
                      <a:cubicBezTo>
                        <a:pt x="83" y="11"/>
                        <a:pt x="81" y="10"/>
                        <a:pt x="79" y="10"/>
                      </a:cubicBezTo>
                      <a:cubicBezTo>
                        <a:pt x="76" y="10"/>
                        <a:pt x="75" y="7"/>
                        <a:pt x="74" y="4"/>
                      </a:cubicBezTo>
                      <a:cubicBezTo>
                        <a:pt x="73" y="3"/>
                        <a:pt x="73" y="1"/>
                        <a:pt x="72" y="1"/>
                      </a:cubicBezTo>
                      <a:cubicBezTo>
                        <a:pt x="72" y="1"/>
                        <a:pt x="71" y="0"/>
                        <a:pt x="70" y="0"/>
                      </a:cubicBezTo>
                      <a:cubicBezTo>
                        <a:pt x="70" y="0"/>
                        <a:pt x="69" y="0"/>
                        <a:pt x="69" y="0"/>
                      </a:cubicBezTo>
                      <a:cubicBezTo>
                        <a:pt x="69" y="0"/>
                        <a:pt x="69" y="0"/>
                        <a:pt x="68" y="0"/>
                      </a:cubicBezTo>
                      <a:cubicBezTo>
                        <a:pt x="68" y="0"/>
                        <a:pt x="68" y="0"/>
                        <a:pt x="67" y="1"/>
                      </a:cubicBezTo>
                      <a:cubicBezTo>
                        <a:pt x="67" y="1"/>
                        <a:pt x="67" y="1"/>
                        <a:pt x="67" y="1"/>
                      </a:cubicBezTo>
                      <a:cubicBezTo>
                        <a:pt x="67" y="1"/>
                        <a:pt x="68" y="1"/>
                        <a:pt x="68" y="1"/>
                      </a:cubicBezTo>
                      <a:cubicBezTo>
                        <a:pt x="68" y="2"/>
                        <a:pt x="68" y="2"/>
                        <a:pt x="68" y="2"/>
                      </a:cubicBezTo>
                      <a:cubicBezTo>
                        <a:pt x="68" y="2"/>
                        <a:pt x="69" y="3"/>
                        <a:pt x="69" y="3"/>
                      </a:cubicBezTo>
                      <a:cubicBezTo>
                        <a:pt x="69" y="4"/>
                        <a:pt x="69" y="4"/>
                        <a:pt x="69" y="4"/>
                      </a:cubicBezTo>
                      <a:cubicBezTo>
                        <a:pt x="69" y="4"/>
                        <a:pt x="69" y="5"/>
                        <a:pt x="69" y="5"/>
                      </a:cubicBezTo>
                      <a:cubicBezTo>
                        <a:pt x="69" y="5"/>
                        <a:pt x="69" y="5"/>
                        <a:pt x="69" y="5"/>
                      </a:cubicBezTo>
                      <a:cubicBezTo>
                        <a:pt x="69" y="7"/>
                        <a:pt x="68" y="8"/>
                        <a:pt x="67" y="9"/>
                      </a:cubicBezTo>
                      <a:cubicBezTo>
                        <a:pt x="67" y="9"/>
                        <a:pt x="66" y="9"/>
                        <a:pt x="66" y="10"/>
                      </a:cubicBezTo>
                      <a:cubicBezTo>
                        <a:pt x="66" y="10"/>
                        <a:pt x="66" y="10"/>
                        <a:pt x="66" y="10"/>
                      </a:cubicBezTo>
                      <a:cubicBezTo>
                        <a:pt x="66" y="10"/>
                        <a:pt x="66" y="11"/>
                        <a:pt x="66" y="11"/>
                      </a:cubicBezTo>
                      <a:cubicBezTo>
                        <a:pt x="66" y="12"/>
                        <a:pt x="65" y="15"/>
                        <a:pt x="61" y="20"/>
                      </a:cubicBezTo>
                      <a:cubicBezTo>
                        <a:pt x="55" y="28"/>
                        <a:pt x="46" y="30"/>
                        <a:pt x="40" y="32"/>
                      </a:cubicBezTo>
                      <a:cubicBezTo>
                        <a:pt x="39" y="32"/>
                        <a:pt x="39" y="32"/>
                        <a:pt x="38" y="33"/>
                      </a:cubicBezTo>
                      <a:cubicBezTo>
                        <a:pt x="35" y="34"/>
                        <a:pt x="33" y="39"/>
                        <a:pt x="31" y="44"/>
                      </a:cubicBezTo>
                      <a:cubicBezTo>
                        <a:pt x="31" y="46"/>
                        <a:pt x="30" y="48"/>
                        <a:pt x="29" y="49"/>
                      </a:cubicBezTo>
                      <a:cubicBezTo>
                        <a:pt x="28" y="52"/>
                        <a:pt x="27" y="55"/>
                        <a:pt x="24" y="55"/>
                      </a:cubicBezTo>
                      <a:cubicBezTo>
                        <a:pt x="21" y="55"/>
                        <a:pt x="19" y="53"/>
                        <a:pt x="18" y="50"/>
                      </a:cubicBezTo>
                      <a:cubicBezTo>
                        <a:pt x="17" y="50"/>
                        <a:pt x="17" y="50"/>
                        <a:pt x="17" y="50"/>
                      </a:cubicBezTo>
                      <a:cubicBezTo>
                        <a:pt x="16" y="50"/>
                        <a:pt x="16" y="50"/>
                        <a:pt x="15" y="50"/>
                      </a:cubicBezTo>
                      <a:cubicBezTo>
                        <a:pt x="15" y="50"/>
                        <a:pt x="14" y="50"/>
                        <a:pt x="13" y="50"/>
                      </a:cubicBezTo>
                      <a:cubicBezTo>
                        <a:pt x="12" y="50"/>
                        <a:pt x="11" y="49"/>
                        <a:pt x="9" y="48"/>
                      </a:cubicBezTo>
                      <a:cubicBezTo>
                        <a:pt x="6" y="45"/>
                        <a:pt x="6" y="44"/>
                        <a:pt x="8" y="41"/>
                      </a:cubicBezTo>
                      <a:cubicBezTo>
                        <a:pt x="8" y="41"/>
                        <a:pt x="9" y="40"/>
                        <a:pt x="9" y="40"/>
                      </a:cubicBezTo>
                      <a:cubicBezTo>
                        <a:pt x="9" y="40"/>
                        <a:pt x="9" y="40"/>
                        <a:pt x="9" y="40"/>
                      </a:cubicBezTo>
                      <a:cubicBezTo>
                        <a:pt x="9" y="40"/>
                        <a:pt x="9" y="40"/>
                        <a:pt x="9" y="40"/>
                      </a:cubicBezTo>
                      <a:cubicBezTo>
                        <a:pt x="9" y="39"/>
                        <a:pt x="9" y="39"/>
                        <a:pt x="9" y="39"/>
                      </a:cubicBezTo>
                      <a:cubicBezTo>
                        <a:pt x="9" y="39"/>
                        <a:pt x="9" y="39"/>
                        <a:pt x="9" y="39"/>
                      </a:cubicBezTo>
                      <a:cubicBezTo>
                        <a:pt x="9" y="39"/>
                        <a:pt x="8" y="38"/>
                        <a:pt x="8" y="38"/>
                      </a:cubicBezTo>
                      <a:cubicBezTo>
                        <a:pt x="8" y="38"/>
                        <a:pt x="8" y="38"/>
                        <a:pt x="8" y="38"/>
                      </a:cubicBezTo>
                      <a:cubicBezTo>
                        <a:pt x="8" y="38"/>
                        <a:pt x="8" y="38"/>
                        <a:pt x="8" y="38"/>
                      </a:cubicBezTo>
                      <a:cubicBezTo>
                        <a:pt x="5" y="39"/>
                        <a:pt x="3" y="43"/>
                        <a:pt x="1" y="46"/>
                      </a:cubicBezTo>
                      <a:cubicBezTo>
                        <a:pt x="0" y="48"/>
                        <a:pt x="2" y="53"/>
                        <a:pt x="4" y="56"/>
                      </a:cubicBezTo>
                      <a:cubicBezTo>
                        <a:pt x="4" y="58"/>
                        <a:pt x="5" y="59"/>
                        <a:pt x="5" y="60"/>
                      </a:cubicBezTo>
                      <a:cubicBezTo>
                        <a:pt x="5" y="61"/>
                        <a:pt x="6" y="62"/>
                        <a:pt x="5" y="63"/>
                      </a:cubicBezTo>
                      <a:cubicBezTo>
                        <a:pt x="4" y="64"/>
                        <a:pt x="3" y="64"/>
                        <a:pt x="2" y="64"/>
                      </a:cubicBezTo>
                      <a:cubicBezTo>
                        <a:pt x="2" y="64"/>
                        <a:pt x="2" y="64"/>
                        <a:pt x="2" y="64"/>
                      </a:cubicBezTo>
                      <a:cubicBezTo>
                        <a:pt x="3" y="65"/>
                        <a:pt x="7" y="68"/>
                        <a:pt x="9" y="69"/>
                      </a:cubicBezTo>
                      <a:cubicBezTo>
                        <a:pt x="10" y="70"/>
                        <a:pt x="12" y="71"/>
                        <a:pt x="13" y="72"/>
                      </a:cubicBezTo>
                      <a:cubicBezTo>
                        <a:pt x="16" y="74"/>
                        <a:pt x="18" y="77"/>
                        <a:pt x="20" y="81"/>
                      </a:cubicBezTo>
                      <a:cubicBezTo>
                        <a:pt x="22" y="83"/>
                        <a:pt x="23" y="86"/>
                        <a:pt x="25" y="88"/>
                      </a:cubicBezTo>
                      <a:cubicBezTo>
                        <a:pt x="28" y="91"/>
                        <a:pt x="29" y="93"/>
                        <a:pt x="30" y="98"/>
                      </a:cubicBezTo>
                      <a:cubicBezTo>
                        <a:pt x="31" y="100"/>
                        <a:pt x="32" y="102"/>
                        <a:pt x="33" y="105"/>
                      </a:cubicBezTo>
                      <a:cubicBezTo>
                        <a:pt x="37" y="115"/>
                        <a:pt x="45" y="131"/>
                        <a:pt x="50" y="138"/>
                      </a:cubicBezTo>
                      <a:cubicBezTo>
                        <a:pt x="55" y="144"/>
                        <a:pt x="60" y="151"/>
                        <a:pt x="57" y="155"/>
                      </a:cubicBezTo>
                      <a:cubicBezTo>
                        <a:pt x="57" y="156"/>
                        <a:pt x="58" y="160"/>
                        <a:pt x="61" y="163"/>
                      </a:cubicBezTo>
                      <a:cubicBezTo>
                        <a:pt x="62" y="163"/>
                        <a:pt x="64" y="164"/>
                        <a:pt x="65" y="166"/>
                      </a:cubicBezTo>
                      <a:cubicBezTo>
                        <a:pt x="68" y="168"/>
                        <a:pt x="71" y="171"/>
                        <a:pt x="79" y="175"/>
                      </a:cubicBezTo>
                      <a:cubicBezTo>
                        <a:pt x="109" y="190"/>
                        <a:pt x="111" y="194"/>
                        <a:pt x="112" y="196"/>
                      </a:cubicBezTo>
                      <a:cubicBezTo>
                        <a:pt x="114" y="199"/>
                        <a:pt x="121" y="203"/>
                        <a:pt x="124" y="205"/>
                      </a:cubicBezTo>
                      <a:cubicBezTo>
                        <a:pt x="125" y="205"/>
                        <a:pt x="125" y="205"/>
                        <a:pt x="125" y="205"/>
                      </a:cubicBezTo>
                      <a:cubicBezTo>
                        <a:pt x="125" y="205"/>
                        <a:pt x="125" y="206"/>
                        <a:pt x="125" y="206"/>
                      </a:cubicBezTo>
                      <a:cubicBezTo>
                        <a:pt x="126" y="206"/>
                        <a:pt x="126" y="206"/>
                        <a:pt x="126" y="205"/>
                      </a:cubicBezTo>
                      <a:cubicBezTo>
                        <a:pt x="127" y="205"/>
                        <a:pt x="128" y="202"/>
                        <a:pt x="129" y="200"/>
                      </a:cubicBezTo>
                      <a:cubicBezTo>
                        <a:pt x="129" y="199"/>
                        <a:pt x="129" y="198"/>
                        <a:pt x="130" y="197"/>
                      </a:cubicBezTo>
                      <a:cubicBezTo>
                        <a:pt x="130" y="197"/>
                        <a:pt x="130" y="197"/>
                        <a:pt x="13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2" name="Freeform 2007">
                  <a:extLst>
                    <a:ext uri="{FF2B5EF4-FFF2-40B4-BE49-F238E27FC236}">
                      <a16:creationId xmlns:a16="http://schemas.microsoft.com/office/drawing/2014/main" id="{09C5ED74-C3AD-464C-BE5F-29679D4164B8}"/>
                    </a:ext>
                  </a:extLst>
                </p:cNvPr>
                <p:cNvSpPr>
                  <a:spLocks/>
                </p:cNvSpPr>
                <p:nvPr/>
              </p:nvSpPr>
              <p:spPr bwMode="auto">
                <a:xfrm>
                  <a:off x="2040" y="189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3" name="Freeform 2008">
                  <a:extLst>
                    <a:ext uri="{FF2B5EF4-FFF2-40B4-BE49-F238E27FC236}">
                      <a16:creationId xmlns:a16="http://schemas.microsoft.com/office/drawing/2014/main" id="{97D5D481-AE99-45AD-B857-9DBBCC3DBE53}"/>
                    </a:ext>
                  </a:extLst>
                </p:cNvPr>
                <p:cNvSpPr>
                  <a:spLocks/>
                </p:cNvSpPr>
                <p:nvPr/>
              </p:nvSpPr>
              <p:spPr bwMode="auto">
                <a:xfrm>
                  <a:off x="2043" y="1977"/>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4" name="Freeform 2009">
                  <a:extLst>
                    <a:ext uri="{FF2B5EF4-FFF2-40B4-BE49-F238E27FC236}">
                      <a16:creationId xmlns:a16="http://schemas.microsoft.com/office/drawing/2014/main" id="{4CDD86E7-D368-4A7C-8153-228320BA95E9}"/>
                    </a:ext>
                  </a:extLst>
                </p:cNvPr>
                <p:cNvSpPr>
                  <a:spLocks/>
                </p:cNvSpPr>
                <p:nvPr/>
              </p:nvSpPr>
              <p:spPr bwMode="auto">
                <a:xfrm>
                  <a:off x="2006" y="19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5" name="Freeform 2010">
                  <a:extLst>
                    <a:ext uri="{FF2B5EF4-FFF2-40B4-BE49-F238E27FC236}">
                      <a16:creationId xmlns:a16="http://schemas.microsoft.com/office/drawing/2014/main" id="{A252F6B6-948A-45CF-9A55-388159B938B6}"/>
                    </a:ext>
                  </a:extLst>
                </p:cNvPr>
                <p:cNvSpPr>
                  <a:spLocks/>
                </p:cNvSpPr>
                <p:nvPr/>
              </p:nvSpPr>
              <p:spPr bwMode="auto">
                <a:xfrm>
                  <a:off x="2050" y="1977"/>
                  <a:ext cx="6" cy="0"/>
                </a:xfrm>
                <a:custGeom>
                  <a:avLst/>
                  <a:gdLst>
                    <a:gd name="T0" fmla="*/ 0 w 6"/>
                    <a:gd name="T1" fmla="*/ 6 w 6"/>
                    <a:gd name="T2" fmla="*/ 6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6" y="0"/>
                        <a:pt x="6"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6" name="Freeform 2011">
                  <a:extLst>
                    <a:ext uri="{FF2B5EF4-FFF2-40B4-BE49-F238E27FC236}">
                      <a16:creationId xmlns:a16="http://schemas.microsoft.com/office/drawing/2014/main" id="{19D6CF26-2E66-4DF1-B2A5-D0E4382B7C0B}"/>
                    </a:ext>
                  </a:extLst>
                </p:cNvPr>
                <p:cNvSpPr>
                  <a:spLocks/>
                </p:cNvSpPr>
                <p:nvPr/>
              </p:nvSpPr>
              <p:spPr bwMode="auto">
                <a:xfrm>
                  <a:off x="2048" y="197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7" name="Freeform 2012">
                  <a:extLst>
                    <a:ext uri="{FF2B5EF4-FFF2-40B4-BE49-F238E27FC236}">
                      <a16:creationId xmlns:a16="http://schemas.microsoft.com/office/drawing/2014/main" id="{69950A12-0797-4DA9-9ED4-0AE2E4ABFA4E}"/>
                    </a:ext>
                  </a:extLst>
                </p:cNvPr>
                <p:cNvSpPr>
                  <a:spLocks/>
                </p:cNvSpPr>
                <p:nvPr/>
              </p:nvSpPr>
              <p:spPr bwMode="auto">
                <a:xfrm>
                  <a:off x="2042" y="189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8" name="Freeform 2013">
                  <a:extLst>
                    <a:ext uri="{FF2B5EF4-FFF2-40B4-BE49-F238E27FC236}">
                      <a16:creationId xmlns:a16="http://schemas.microsoft.com/office/drawing/2014/main" id="{D55E8DCB-5965-49C8-A6EB-B3ECDA39E8E6}"/>
                    </a:ext>
                  </a:extLst>
                </p:cNvPr>
                <p:cNvSpPr>
                  <a:spLocks/>
                </p:cNvSpPr>
                <p:nvPr/>
              </p:nvSpPr>
              <p:spPr bwMode="auto">
                <a:xfrm>
                  <a:off x="2046" y="1977"/>
                  <a:ext cx="1" cy="1"/>
                </a:xfrm>
                <a:custGeom>
                  <a:avLst/>
                  <a:gdLst>
                    <a:gd name="T0" fmla="*/ 0 w 1"/>
                    <a:gd name="T1" fmla="*/ 1 h 1"/>
                    <a:gd name="T2" fmla="*/ 1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1" y="0"/>
                        <a:pt x="1"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9" name="Freeform 2014">
                  <a:extLst>
                    <a:ext uri="{FF2B5EF4-FFF2-40B4-BE49-F238E27FC236}">
                      <a16:creationId xmlns:a16="http://schemas.microsoft.com/office/drawing/2014/main" id="{F89AB922-E764-4D11-BDF3-8B4E248F02E8}"/>
                    </a:ext>
                  </a:extLst>
                </p:cNvPr>
                <p:cNvSpPr>
                  <a:spLocks/>
                </p:cNvSpPr>
                <p:nvPr/>
              </p:nvSpPr>
              <p:spPr bwMode="auto">
                <a:xfrm>
                  <a:off x="2013" y="1880"/>
                  <a:ext cx="6" cy="5"/>
                </a:xfrm>
                <a:custGeom>
                  <a:avLst/>
                  <a:gdLst>
                    <a:gd name="T0" fmla="*/ 0 w 6"/>
                    <a:gd name="T1" fmla="*/ 0 h 5"/>
                    <a:gd name="T2" fmla="*/ 1 w 6"/>
                    <a:gd name="T3" fmla="*/ 3 h 5"/>
                    <a:gd name="T4" fmla="*/ 6 w 6"/>
                    <a:gd name="T5" fmla="*/ 5 h 5"/>
                    <a:gd name="T6" fmla="*/ 1 w 6"/>
                    <a:gd name="T7" fmla="*/ 3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1"/>
                        <a:pt x="0" y="2"/>
                        <a:pt x="1" y="3"/>
                      </a:cubicBezTo>
                      <a:cubicBezTo>
                        <a:pt x="2" y="4"/>
                        <a:pt x="4" y="5"/>
                        <a:pt x="6" y="5"/>
                      </a:cubicBezTo>
                      <a:cubicBezTo>
                        <a:pt x="4" y="5"/>
                        <a:pt x="2" y="4"/>
                        <a:pt x="1"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0" name="Freeform 2015">
                  <a:extLst>
                    <a:ext uri="{FF2B5EF4-FFF2-40B4-BE49-F238E27FC236}">
                      <a16:creationId xmlns:a16="http://schemas.microsoft.com/office/drawing/2014/main" id="{DDCC861E-48A8-442C-A1E5-695563B9C3B9}"/>
                    </a:ext>
                  </a:extLst>
                </p:cNvPr>
                <p:cNvSpPr>
                  <a:spLocks/>
                </p:cNvSpPr>
                <p:nvPr/>
              </p:nvSpPr>
              <p:spPr bwMode="auto">
                <a:xfrm>
                  <a:off x="2042" y="18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1" name="Freeform 2016">
                  <a:extLst>
                    <a:ext uri="{FF2B5EF4-FFF2-40B4-BE49-F238E27FC236}">
                      <a16:creationId xmlns:a16="http://schemas.microsoft.com/office/drawing/2014/main" id="{04A9BFF7-E562-4552-9C8C-B8D9F5091A6A}"/>
                    </a:ext>
                  </a:extLst>
                </p:cNvPr>
                <p:cNvSpPr>
                  <a:spLocks/>
                </p:cNvSpPr>
                <p:nvPr/>
              </p:nvSpPr>
              <p:spPr bwMode="auto">
                <a:xfrm>
                  <a:off x="1992" y="1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2" name="Freeform 2017">
                  <a:extLst>
                    <a:ext uri="{FF2B5EF4-FFF2-40B4-BE49-F238E27FC236}">
                      <a16:creationId xmlns:a16="http://schemas.microsoft.com/office/drawing/2014/main" id="{7CD0639F-4AF6-4698-A2FE-31F8D5C5DFCF}"/>
                    </a:ext>
                  </a:extLst>
                </p:cNvPr>
                <p:cNvSpPr>
                  <a:spLocks/>
                </p:cNvSpPr>
                <p:nvPr/>
              </p:nvSpPr>
              <p:spPr bwMode="auto">
                <a:xfrm>
                  <a:off x="1993" y="1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3" name="Freeform 2018">
                  <a:extLst>
                    <a:ext uri="{FF2B5EF4-FFF2-40B4-BE49-F238E27FC236}">
                      <a16:creationId xmlns:a16="http://schemas.microsoft.com/office/drawing/2014/main" id="{7BA67BC8-5C76-4D0F-ACBC-1C4A545525A0}"/>
                    </a:ext>
                  </a:extLst>
                </p:cNvPr>
                <p:cNvSpPr>
                  <a:spLocks/>
                </p:cNvSpPr>
                <p:nvPr/>
              </p:nvSpPr>
              <p:spPr bwMode="auto">
                <a:xfrm>
                  <a:off x="2053" y="204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4" name="Freeform 2019">
                  <a:extLst>
                    <a:ext uri="{FF2B5EF4-FFF2-40B4-BE49-F238E27FC236}">
                      <a16:creationId xmlns:a16="http://schemas.microsoft.com/office/drawing/2014/main" id="{4D915B08-579F-4FB4-942C-F23E4FD0E911}"/>
                    </a:ext>
                  </a:extLst>
                </p:cNvPr>
                <p:cNvSpPr>
                  <a:spLocks/>
                </p:cNvSpPr>
                <p:nvPr/>
              </p:nvSpPr>
              <p:spPr bwMode="auto">
                <a:xfrm>
                  <a:off x="2053" y="204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5" name="Freeform 2020">
                  <a:extLst>
                    <a:ext uri="{FF2B5EF4-FFF2-40B4-BE49-F238E27FC236}">
                      <a16:creationId xmlns:a16="http://schemas.microsoft.com/office/drawing/2014/main" id="{F03D76FA-E80F-4BDF-ACE7-2B883FC645BF}"/>
                    </a:ext>
                  </a:extLst>
                </p:cNvPr>
                <p:cNvSpPr>
                  <a:spLocks/>
                </p:cNvSpPr>
                <p:nvPr/>
              </p:nvSpPr>
              <p:spPr bwMode="auto">
                <a:xfrm>
                  <a:off x="2057" y="1982"/>
                  <a:ext cx="2" cy="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0" y="1"/>
                        <a:pt x="1" y="2"/>
                        <a:pt x="2"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6" name="Freeform 2021">
                  <a:extLst>
                    <a:ext uri="{FF2B5EF4-FFF2-40B4-BE49-F238E27FC236}">
                      <a16:creationId xmlns:a16="http://schemas.microsoft.com/office/drawing/2014/main" id="{DFBAEF28-CE14-4D44-9C97-70B69F8FB3A3}"/>
                    </a:ext>
                  </a:extLst>
                </p:cNvPr>
                <p:cNvSpPr>
                  <a:spLocks/>
                </p:cNvSpPr>
                <p:nvPr/>
              </p:nvSpPr>
              <p:spPr bwMode="auto">
                <a:xfrm>
                  <a:off x="2056" y="1977"/>
                  <a:ext cx="0"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1" y="3"/>
                        <a:pt x="1" y="4"/>
                      </a:cubicBezTo>
                      <a:cubicBezTo>
                        <a:pt x="1"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7" name="Freeform 2022">
                  <a:extLst>
                    <a:ext uri="{FF2B5EF4-FFF2-40B4-BE49-F238E27FC236}">
                      <a16:creationId xmlns:a16="http://schemas.microsoft.com/office/drawing/2014/main" id="{E738323F-4B58-4283-9FD0-FC4E5A79BA98}"/>
                    </a:ext>
                  </a:extLst>
                </p:cNvPr>
                <p:cNvSpPr>
                  <a:spLocks/>
                </p:cNvSpPr>
                <p:nvPr/>
              </p:nvSpPr>
              <p:spPr bwMode="auto">
                <a:xfrm>
                  <a:off x="2058" y="1997"/>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8" name="Freeform 2023">
                  <a:extLst>
                    <a:ext uri="{FF2B5EF4-FFF2-40B4-BE49-F238E27FC236}">
                      <a16:creationId xmlns:a16="http://schemas.microsoft.com/office/drawing/2014/main" id="{168BFB41-F2DE-4704-993C-B6BA0B2B5B07}"/>
                    </a:ext>
                  </a:extLst>
                </p:cNvPr>
                <p:cNvSpPr>
                  <a:spLocks/>
                </p:cNvSpPr>
                <p:nvPr/>
              </p:nvSpPr>
              <p:spPr bwMode="auto">
                <a:xfrm>
                  <a:off x="2053" y="204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9" name="Freeform 2024">
                  <a:extLst>
                    <a:ext uri="{FF2B5EF4-FFF2-40B4-BE49-F238E27FC236}">
                      <a16:creationId xmlns:a16="http://schemas.microsoft.com/office/drawing/2014/main" id="{E4086FDF-5513-496A-9ADE-7D5F9FB82D09}"/>
                    </a:ext>
                  </a:extLst>
                </p:cNvPr>
                <p:cNvSpPr>
                  <a:spLocks/>
                </p:cNvSpPr>
                <p:nvPr/>
              </p:nvSpPr>
              <p:spPr bwMode="auto">
                <a:xfrm>
                  <a:off x="2054" y="204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0" name="Freeform 2025">
                  <a:extLst>
                    <a:ext uri="{FF2B5EF4-FFF2-40B4-BE49-F238E27FC236}">
                      <a16:creationId xmlns:a16="http://schemas.microsoft.com/office/drawing/2014/main" id="{168CF729-6350-4A7F-B332-31FD4D8F48BC}"/>
                    </a:ext>
                  </a:extLst>
                </p:cNvPr>
                <p:cNvSpPr>
                  <a:spLocks/>
                </p:cNvSpPr>
                <p:nvPr/>
              </p:nvSpPr>
              <p:spPr bwMode="auto">
                <a:xfrm>
                  <a:off x="2016" y="1725"/>
                  <a:ext cx="143" cy="120"/>
                </a:xfrm>
                <a:custGeom>
                  <a:avLst/>
                  <a:gdLst>
                    <a:gd name="T0" fmla="*/ 71 w 149"/>
                    <a:gd name="T1" fmla="*/ 118 h 126"/>
                    <a:gd name="T2" fmla="*/ 77 w 149"/>
                    <a:gd name="T3" fmla="*/ 125 h 126"/>
                    <a:gd name="T4" fmla="*/ 85 w 149"/>
                    <a:gd name="T5" fmla="*/ 124 h 126"/>
                    <a:gd name="T6" fmla="*/ 94 w 149"/>
                    <a:gd name="T7" fmla="*/ 121 h 126"/>
                    <a:gd name="T8" fmla="*/ 108 w 149"/>
                    <a:gd name="T9" fmla="*/ 111 h 126"/>
                    <a:gd name="T10" fmla="*/ 109 w 149"/>
                    <a:gd name="T11" fmla="*/ 111 h 126"/>
                    <a:gd name="T12" fmla="*/ 103 w 149"/>
                    <a:gd name="T13" fmla="*/ 110 h 126"/>
                    <a:gd name="T14" fmla="*/ 103 w 149"/>
                    <a:gd name="T15" fmla="*/ 109 h 126"/>
                    <a:gd name="T16" fmla="*/ 99 w 149"/>
                    <a:gd name="T17" fmla="*/ 100 h 126"/>
                    <a:gd name="T18" fmla="*/ 100 w 149"/>
                    <a:gd name="T19" fmla="*/ 87 h 126"/>
                    <a:gd name="T20" fmla="*/ 116 w 149"/>
                    <a:gd name="T21" fmla="*/ 92 h 126"/>
                    <a:gd name="T22" fmla="*/ 117 w 149"/>
                    <a:gd name="T23" fmla="*/ 94 h 126"/>
                    <a:gd name="T24" fmla="*/ 135 w 149"/>
                    <a:gd name="T25" fmla="*/ 84 h 126"/>
                    <a:gd name="T26" fmla="*/ 141 w 149"/>
                    <a:gd name="T27" fmla="*/ 79 h 126"/>
                    <a:gd name="T28" fmla="*/ 138 w 149"/>
                    <a:gd name="T29" fmla="*/ 77 h 126"/>
                    <a:gd name="T30" fmla="*/ 137 w 149"/>
                    <a:gd name="T31" fmla="*/ 75 h 126"/>
                    <a:gd name="T32" fmla="*/ 136 w 149"/>
                    <a:gd name="T33" fmla="*/ 74 h 126"/>
                    <a:gd name="T34" fmla="*/ 135 w 149"/>
                    <a:gd name="T35" fmla="*/ 73 h 126"/>
                    <a:gd name="T36" fmla="*/ 134 w 149"/>
                    <a:gd name="T37" fmla="*/ 67 h 126"/>
                    <a:gd name="T38" fmla="*/ 142 w 149"/>
                    <a:gd name="T39" fmla="*/ 58 h 126"/>
                    <a:gd name="T40" fmla="*/ 141 w 149"/>
                    <a:gd name="T41" fmla="*/ 52 h 126"/>
                    <a:gd name="T42" fmla="*/ 148 w 149"/>
                    <a:gd name="T43" fmla="*/ 43 h 126"/>
                    <a:gd name="T44" fmla="*/ 149 w 149"/>
                    <a:gd name="T45" fmla="*/ 42 h 126"/>
                    <a:gd name="T46" fmla="*/ 133 w 149"/>
                    <a:gd name="T47" fmla="*/ 39 h 126"/>
                    <a:gd name="T48" fmla="*/ 125 w 149"/>
                    <a:gd name="T49" fmla="*/ 26 h 126"/>
                    <a:gd name="T50" fmla="*/ 120 w 149"/>
                    <a:gd name="T51" fmla="*/ 16 h 126"/>
                    <a:gd name="T52" fmla="*/ 90 w 149"/>
                    <a:gd name="T53" fmla="*/ 24 h 126"/>
                    <a:gd name="T54" fmla="*/ 63 w 149"/>
                    <a:gd name="T55" fmla="*/ 19 h 126"/>
                    <a:gd name="T56" fmla="*/ 53 w 149"/>
                    <a:gd name="T57" fmla="*/ 8 h 126"/>
                    <a:gd name="T58" fmla="*/ 38 w 149"/>
                    <a:gd name="T59" fmla="*/ 0 h 126"/>
                    <a:gd name="T60" fmla="*/ 36 w 149"/>
                    <a:gd name="T61" fmla="*/ 7 h 126"/>
                    <a:gd name="T62" fmla="*/ 23 w 149"/>
                    <a:gd name="T63" fmla="*/ 21 h 126"/>
                    <a:gd name="T64" fmla="*/ 10 w 149"/>
                    <a:gd name="T65" fmla="*/ 28 h 126"/>
                    <a:gd name="T66" fmla="*/ 13 w 149"/>
                    <a:gd name="T67" fmla="*/ 8 h 126"/>
                    <a:gd name="T68" fmla="*/ 9 w 149"/>
                    <a:gd name="T69" fmla="*/ 12 h 126"/>
                    <a:gd name="T70" fmla="*/ 1 w 149"/>
                    <a:gd name="T71" fmla="*/ 29 h 126"/>
                    <a:gd name="T72" fmla="*/ 7 w 149"/>
                    <a:gd name="T73" fmla="*/ 36 h 126"/>
                    <a:gd name="T74" fmla="*/ 12 w 149"/>
                    <a:gd name="T75" fmla="*/ 54 h 126"/>
                    <a:gd name="T76" fmla="*/ 29 w 149"/>
                    <a:gd name="T77" fmla="*/ 54 h 126"/>
                    <a:gd name="T78" fmla="*/ 51 w 149"/>
                    <a:gd name="T79" fmla="*/ 64 h 126"/>
                    <a:gd name="T80" fmla="*/ 66 w 149"/>
                    <a:gd name="T81" fmla="*/ 70 h 126"/>
                    <a:gd name="T82" fmla="*/ 67 w 149"/>
                    <a:gd name="T83" fmla="*/ 100 h 126"/>
                    <a:gd name="T84" fmla="*/ 69 w 149"/>
                    <a:gd name="T85" fmla="*/ 113 h 126"/>
                    <a:gd name="T86" fmla="*/ 69 w 149"/>
                    <a:gd name="T87" fmla="*/ 11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126">
                      <a:moveTo>
                        <a:pt x="69" y="114"/>
                      </a:moveTo>
                      <a:cubicBezTo>
                        <a:pt x="70" y="115"/>
                        <a:pt x="70" y="116"/>
                        <a:pt x="71" y="117"/>
                      </a:cubicBezTo>
                      <a:cubicBezTo>
                        <a:pt x="71" y="117"/>
                        <a:pt x="71" y="117"/>
                        <a:pt x="71" y="118"/>
                      </a:cubicBezTo>
                      <a:cubicBezTo>
                        <a:pt x="72" y="118"/>
                        <a:pt x="72" y="119"/>
                        <a:pt x="73" y="120"/>
                      </a:cubicBezTo>
                      <a:cubicBezTo>
                        <a:pt x="74" y="122"/>
                        <a:pt x="75" y="123"/>
                        <a:pt x="76" y="124"/>
                      </a:cubicBezTo>
                      <a:cubicBezTo>
                        <a:pt x="77" y="125"/>
                        <a:pt x="77" y="125"/>
                        <a:pt x="77" y="125"/>
                      </a:cubicBezTo>
                      <a:cubicBezTo>
                        <a:pt x="78" y="126"/>
                        <a:pt x="79" y="126"/>
                        <a:pt x="79" y="126"/>
                      </a:cubicBezTo>
                      <a:cubicBezTo>
                        <a:pt x="80" y="126"/>
                        <a:pt x="80" y="126"/>
                        <a:pt x="80" y="126"/>
                      </a:cubicBezTo>
                      <a:cubicBezTo>
                        <a:pt x="82" y="125"/>
                        <a:pt x="83" y="124"/>
                        <a:pt x="85" y="124"/>
                      </a:cubicBezTo>
                      <a:cubicBezTo>
                        <a:pt x="86" y="124"/>
                        <a:pt x="87" y="125"/>
                        <a:pt x="88" y="125"/>
                      </a:cubicBezTo>
                      <a:cubicBezTo>
                        <a:pt x="89" y="125"/>
                        <a:pt x="91" y="123"/>
                        <a:pt x="93" y="122"/>
                      </a:cubicBezTo>
                      <a:cubicBezTo>
                        <a:pt x="94" y="121"/>
                        <a:pt x="94" y="121"/>
                        <a:pt x="94" y="121"/>
                      </a:cubicBezTo>
                      <a:cubicBezTo>
                        <a:pt x="96" y="120"/>
                        <a:pt x="97" y="120"/>
                        <a:pt x="99" y="119"/>
                      </a:cubicBezTo>
                      <a:cubicBezTo>
                        <a:pt x="100" y="119"/>
                        <a:pt x="100" y="119"/>
                        <a:pt x="100" y="119"/>
                      </a:cubicBezTo>
                      <a:cubicBezTo>
                        <a:pt x="102" y="114"/>
                        <a:pt x="104" y="112"/>
                        <a:pt x="108" y="111"/>
                      </a:cubicBezTo>
                      <a:cubicBezTo>
                        <a:pt x="109" y="111"/>
                        <a:pt x="109" y="111"/>
                        <a:pt x="110" y="110"/>
                      </a:cubicBezTo>
                      <a:cubicBezTo>
                        <a:pt x="110" y="110"/>
                        <a:pt x="110" y="110"/>
                        <a:pt x="110" y="110"/>
                      </a:cubicBezTo>
                      <a:cubicBezTo>
                        <a:pt x="109" y="110"/>
                        <a:pt x="109" y="111"/>
                        <a:pt x="109" y="111"/>
                      </a:cubicBezTo>
                      <a:cubicBezTo>
                        <a:pt x="108" y="111"/>
                        <a:pt x="107" y="111"/>
                        <a:pt x="106" y="111"/>
                      </a:cubicBezTo>
                      <a:cubicBezTo>
                        <a:pt x="105" y="111"/>
                        <a:pt x="104" y="111"/>
                        <a:pt x="103" y="110"/>
                      </a:cubicBezTo>
                      <a:cubicBezTo>
                        <a:pt x="103" y="110"/>
                        <a:pt x="103" y="110"/>
                        <a:pt x="103" y="110"/>
                      </a:cubicBezTo>
                      <a:cubicBezTo>
                        <a:pt x="103" y="110"/>
                        <a:pt x="103" y="110"/>
                        <a:pt x="103" y="110"/>
                      </a:cubicBezTo>
                      <a:cubicBezTo>
                        <a:pt x="103" y="110"/>
                        <a:pt x="103" y="109"/>
                        <a:pt x="103" y="109"/>
                      </a:cubicBezTo>
                      <a:cubicBezTo>
                        <a:pt x="103" y="109"/>
                        <a:pt x="103" y="109"/>
                        <a:pt x="103" y="109"/>
                      </a:cubicBezTo>
                      <a:cubicBezTo>
                        <a:pt x="103" y="108"/>
                        <a:pt x="102" y="108"/>
                        <a:pt x="102" y="107"/>
                      </a:cubicBezTo>
                      <a:cubicBezTo>
                        <a:pt x="102" y="106"/>
                        <a:pt x="102" y="105"/>
                        <a:pt x="101" y="105"/>
                      </a:cubicBezTo>
                      <a:cubicBezTo>
                        <a:pt x="101" y="104"/>
                        <a:pt x="99" y="102"/>
                        <a:pt x="99" y="100"/>
                      </a:cubicBezTo>
                      <a:cubicBezTo>
                        <a:pt x="99" y="96"/>
                        <a:pt x="99" y="95"/>
                        <a:pt x="96" y="93"/>
                      </a:cubicBezTo>
                      <a:cubicBezTo>
                        <a:pt x="94" y="92"/>
                        <a:pt x="94" y="90"/>
                        <a:pt x="94" y="90"/>
                      </a:cubicBezTo>
                      <a:cubicBezTo>
                        <a:pt x="95" y="87"/>
                        <a:pt x="98" y="87"/>
                        <a:pt x="100" y="87"/>
                      </a:cubicBezTo>
                      <a:cubicBezTo>
                        <a:pt x="102" y="87"/>
                        <a:pt x="104" y="87"/>
                        <a:pt x="106" y="89"/>
                      </a:cubicBezTo>
                      <a:cubicBezTo>
                        <a:pt x="106" y="89"/>
                        <a:pt x="108" y="89"/>
                        <a:pt x="109" y="89"/>
                      </a:cubicBezTo>
                      <a:cubicBezTo>
                        <a:pt x="112" y="90"/>
                        <a:pt x="115" y="90"/>
                        <a:pt x="116" y="92"/>
                      </a:cubicBezTo>
                      <a:cubicBezTo>
                        <a:pt x="116" y="92"/>
                        <a:pt x="116" y="93"/>
                        <a:pt x="116" y="93"/>
                      </a:cubicBezTo>
                      <a:cubicBezTo>
                        <a:pt x="116" y="93"/>
                        <a:pt x="116" y="94"/>
                        <a:pt x="117" y="94"/>
                      </a:cubicBezTo>
                      <a:cubicBezTo>
                        <a:pt x="117" y="94"/>
                        <a:pt x="117" y="94"/>
                        <a:pt x="117" y="94"/>
                      </a:cubicBezTo>
                      <a:cubicBezTo>
                        <a:pt x="117" y="90"/>
                        <a:pt x="120" y="87"/>
                        <a:pt x="125" y="87"/>
                      </a:cubicBezTo>
                      <a:cubicBezTo>
                        <a:pt x="125" y="87"/>
                        <a:pt x="126" y="87"/>
                        <a:pt x="127" y="87"/>
                      </a:cubicBezTo>
                      <a:cubicBezTo>
                        <a:pt x="129" y="88"/>
                        <a:pt x="133" y="86"/>
                        <a:pt x="135" y="84"/>
                      </a:cubicBezTo>
                      <a:cubicBezTo>
                        <a:pt x="137" y="83"/>
                        <a:pt x="139" y="82"/>
                        <a:pt x="140" y="82"/>
                      </a:cubicBezTo>
                      <a:cubicBezTo>
                        <a:pt x="140" y="82"/>
                        <a:pt x="141" y="81"/>
                        <a:pt x="141" y="80"/>
                      </a:cubicBezTo>
                      <a:cubicBezTo>
                        <a:pt x="141" y="80"/>
                        <a:pt x="141" y="80"/>
                        <a:pt x="141" y="79"/>
                      </a:cubicBezTo>
                      <a:cubicBezTo>
                        <a:pt x="140" y="79"/>
                        <a:pt x="140" y="79"/>
                        <a:pt x="140" y="78"/>
                      </a:cubicBezTo>
                      <a:cubicBezTo>
                        <a:pt x="140" y="78"/>
                        <a:pt x="139" y="78"/>
                        <a:pt x="139" y="78"/>
                      </a:cubicBezTo>
                      <a:cubicBezTo>
                        <a:pt x="139" y="77"/>
                        <a:pt x="139" y="77"/>
                        <a:pt x="138" y="77"/>
                      </a:cubicBezTo>
                      <a:cubicBezTo>
                        <a:pt x="138" y="76"/>
                        <a:pt x="138" y="76"/>
                        <a:pt x="138" y="76"/>
                      </a:cubicBezTo>
                      <a:cubicBezTo>
                        <a:pt x="138" y="76"/>
                        <a:pt x="138" y="76"/>
                        <a:pt x="137" y="75"/>
                      </a:cubicBezTo>
                      <a:cubicBezTo>
                        <a:pt x="137" y="75"/>
                        <a:pt x="137" y="75"/>
                        <a:pt x="137" y="75"/>
                      </a:cubicBezTo>
                      <a:cubicBezTo>
                        <a:pt x="137" y="75"/>
                        <a:pt x="137" y="74"/>
                        <a:pt x="137" y="74"/>
                      </a:cubicBezTo>
                      <a:cubicBezTo>
                        <a:pt x="136" y="74"/>
                        <a:pt x="136" y="74"/>
                        <a:pt x="136" y="74"/>
                      </a:cubicBezTo>
                      <a:cubicBezTo>
                        <a:pt x="136" y="74"/>
                        <a:pt x="136" y="74"/>
                        <a:pt x="136" y="74"/>
                      </a:cubicBezTo>
                      <a:cubicBezTo>
                        <a:pt x="136" y="73"/>
                        <a:pt x="136" y="73"/>
                        <a:pt x="136" y="73"/>
                      </a:cubicBezTo>
                      <a:cubicBezTo>
                        <a:pt x="135" y="73"/>
                        <a:pt x="135" y="73"/>
                        <a:pt x="135" y="73"/>
                      </a:cubicBezTo>
                      <a:cubicBezTo>
                        <a:pt x="135" y="73"/>
                        <a:pt x="135" y="73"/>
                        <a:pt x="135" y="73"/>
                      </a:cubicBezTo>
                      <a:cubicBezTo>
                        <a:pt x="135" y="73"/>
                        <a:pt x="135" y="73"/>
                        <a:pt x="135" y="73"/>
                      </a:cubicBezTo>
                      <a:cubicBezTo>
                        <a:pt x="135" y="72"/>
                        <a:pt x="135" y="72"/>
                        <a:pt x="135" y="72"/>
                      </a:cubicBezTo>
                      <a:cubicBezTo>
                        <a:pt x="132" y="70"/>
                        <a:pt x="134" y="68"/>
                        <a:pt x="134" y="67"/>
                      </a:cubicBezTo>
                      <a:cubicBezTo>
                        <a:pt x="135" y="66"/>
                        <a:pt x="135" y="65"/>
                        <a:pt x="135" y="65"/>
                      </a:cubicBezTo>
                      <a:cubicBezTo>
                        <a:pt x="135" y="63"/>
                        <a:pt x="135" y="62"/>
                        <a:pt x="136" y="60"/>
                      </a:cubicBezTo>
                      <a:cubicBezTo>
                        <a:pt x="137" y="59"/>
                        <a:pt x="139" y="58"/>
                        <a:pt x="142" y="58"/>
                      </a:cubicBezTo>
                      <a:cubicBezTo>
                        <a:pt x="144" y="57"/>
                        <a:pt x="144" y="57"/>
                        <a:pt x="144" y="57"/>
                      </a:cubicBezTo>
                      <a:cubicBezTo>
                        <a:pt x="144" y="56"/>
                        <a:pt x="144" y="56"/>
                        <a:pt x="143" y="55"/>
                      </a:cubicBezTo>
                      <a:cubicBezTo>
                        <a:pt x="142" y="54"/>
                        <a:pt x="141" y="53"/>
                        <a:pt x="141" y="52"/>
                      </a:cubicBezTo>
                      <a:cubicBezTo>
                        <a:pt x="141" y="49"/>
                        <a:pt x="145" y="45"/>
                        <a:pt x="147" y="44"/>
                      </a:cubicBezTo>
                      <a:cubicBezTo>
                        <a:pt x="147" y="44"/>
                        <a:pt x="147" y="44"/>
                        <a:pt x="148" y="44"/>
                      </a:cubicBezTo>
                      <a:cubicBezTo>
                        <a:pt x="148" y="44"/>
                        <a:pt x="148" y="44"/>
                        <a:pt x="148" y="43"/>
                      </a:cubicBezTo>
                      <a:cubicBezTo>
                        <a:pt x="148" y="43"/>
                        <a:pt x="148" y="43"/>
                        <a:pt x="148" y="43"/>
                      </a:cubicBezTo>
                      <a:cubicBezTo>
                        <a:pt x="148" y="43"/>
                        <a:pt x="148" y="43"/>
                        <a:pt x="148" y="43"/>
                      </a:cubicBezTo>
                      <a:cubicBezTo>
                        <a:pt x="149" y="42"/>
                        <a:pt x="149" y="42"/>
                        <a:pt x="149" y="42"/>
                      </a:cubicBezTo>
                      <a:cubicBezTo>
                        <a:pt x="144" y="40"/>
                        <a:pt x="139" y="41"/>
                        <a:pt x="136" y="41"/>
                      </a:cubicBezTo>
                      <a:cubicBezTo>
                        <a:pt x="136" y="41"/>
                        <a:pt x="136" y="41"/>
                        <a:pt x="136" y="41"/>
                      </a:cubicBezTo>
                      <a:cubicBezTo>
                        <a:pt x="134" y="41"/>
                        <a:pt x="133" y="40"/>
                        <a:pt x="133" y="39"/>
                      </a:cubicBezTo>
                      <a:cubicBezTo>
                        <a:pt x="132" y="38"/>
                        <a:pt x="133" y="36"/>
                        <a:pt x="134" y="34"/>
                      </a:cubicBezTo>
                      <a:cubicBezTo>
                        <a:pt x="135" y="33"/>
                        <a:pt x="137" y="31"/>
                        <a:pt x="137" y="29"/>
                      </a:cubicBezTo>
                      <a:cubicBezTo>
                        <a:pt x="137" y="28"/>
                        <a:pt x="133" y="27"/>
                        <a:pt x="125" y="26"/>
                      </a:cubicBezTo>
                      <a:cubicBezTo>
                        <a:pt x="124" y="26"/>
                        <a:pt x="123" y="25"/>
                        <a:pt x="122" y="25"/>
                      </a:cubicBezTo>
                      <a:cubicBezTo>
                        <a:pt x="118" y="24"/>
                        <a:pt x="117" y="22"/>
                        <a:pt x="117" y="20"/>
                      </a:cubicBezTo>
                      <a:cubicBezTo>
                        <a:pt x="117" y="19"/>
                        <a:pt x="118" y="17"/>
                        <a:pt x="120" y="16"/>
                      </a:cubicBezTo>
                      <a:cubicBezTo>
                        <a:pt x="118" y="16"/>
                        <a:pt x="116" y="16"/>
                        <a:pt x="114" y="16"/>
                      </a:cubicBezTo>
                      <a:cubicBezTo>
                        <a:pt x="108" y="17"/>
                        <a:pt x="99" y="21"/>
                        <a:pt x="93" y="24"/>
                      </a:cubicBezTo>
                      <a:cubicBezTo>
                        <a:pt x="92" y="24"/>
                        <a:pt x="91" y="24"/>
                        <a:pt x="90" y="24"/>
                      </a:cubicBezTo>
                      <a:cubicBezTo>
                        <a:pt x="87" y="24"/>
                        <a:pt x="84" y="23"/>
                        <a:pt x="81" y="21"/>
                      </a:cubicBezTo>
                      <a:cubicBezTo>
                        <a:pt x="78" y="19"/>
                        <a:pt x="74" y="17"/>
                        <a:pt x="72" y="18"/>
                      </a:cubicBezTo>
                      <a:cubicBezTo>
                        <a:pt x="69" y="19"/>
                        <a:pt x="66" y="19"/>
                        <a:pt x="63" y="19"/>
                      </a:cubicBezTo>
                      <a:cubicBezTo>
                        <a:pt x="60" y="19"/>
                        <a:pt x="57" y="19"/>
                        <a:pt x="56" y="17"/>
                      </a:cubicBezTo>
                      <a:cubicBezTo>
                        <a:pt x="55" y="16"/>
                        <a:pt x="54" y="15"/>
                        <a:pt x="54" y="13"/>
                      </a:cubicBezTo>
                      <a:cubicBezTo>
                        <a:pt x="55" y="11"/>
                        <a:pt x="54" y="9"/>
                        <a:pt x="53" y="8"/>
                      </a:cubicBezTo>
                      <a:cubicBezTo>
                        <a:pt x="52" y="7"/>
                        <a:pt x="50" y="6"/>
                        <a:pt x="48" y="6"/>
                      </a:cubicBezTo>
                      <a:cubicBezTo>
                        <a:pt x="43" y="7"/>
                        <a:pt x="41" y="4"/>
                        <a:pt x="40" y="2"/>
                      </a:cubicBezTo>
                      <a:cubicBezTo>
                        <a:pt x="39" y="1"/>
                        <a:pt x="39" y="0"/>
                        <a:pt x="38" y="0"/>
                      </a:cubicBezTo>
                      <a:cubicBezTo>
                        <a:pt x="38" y="0"/>
                        <a:pt x="38" y="0"/>
                        <a:pt x="38" y="0"/>
                      </a:cubicBezTo>
                      <a:cubicBezTo>
                        <a:pt x="38" y="0"/>
                        <a:pt x="38" y="1"/>
                        <a:pt x="38" y="1"/>
                      </a:cubicBezTo>
                      <a:cubicBezTo>
                        <a:pt x="38" y="3"/>
                        <a:pt x="39" y="6"/>
                        <a:pt x="36" y="7"/>
                      </a:cubicBezTo>
                      <a:cubicBezTo>
                        <a:pt x="35" y="8"/>
                        <a:pt x="34" y="8"/>
                        <a:pt x="32" y="9"/>
                      </a:cubicBezTo>
                      <a:cubicBezTo>
                        <a:pt x="29" y="10"/>
                        <a:pt x="22" y="12"/>
                        <a:pt x="22" y="14"/>
                      </a:cubicBezTo>
                      <a:cubicBezTo>
                        <a:pt x="21" y="16"/>
                        <a:pt x="22" y="18"/>
                        <a:pt x="23" y="21"/>
                      </a:cubicBezTo>
                      <a:cubicBezTo>
                        <a:pt x="25" y="24"/>
                        <a:pt x="27" y="28"/>
                        <a:pt x="25" y="32"/>
                      </a:cubicBezTo>
                      <a:cubicBezTo>
                        <a:pt x="24" y="34"/>
                        <a:pt x="22" y="35"/>
                        <a:pt x="20" y="35"/>
                      </a:cubicBezTo>
                      <a:cubicBezTo>
                        <a:pt x="16" y="35"/>
                        <a:pt x="11" y="31"/>
                        <a:pt x="10" y="28"/>
                      </a:cubicBezTo>
                      <a:cubicBezTo>
                        <a:pt x="8" y="24"/>
                        <a:pt x="10" y="20"/>
                        <a:pt x="13" y="16"/>
                      </a:cubicBezTo>
                      <a:cubicBezTo>
                        <a:pt x="13" y="15"/>
                        <a:pt x="15" y="13"/>
                        <a:pt x="15" y="13"/>
                      </a:cubicBezTo>
                      <a:cubicBezTo>
                        <a:pt x="14" y="12"/>
                        <a:pt x="13" y="10"/>
                        <a:pt x="13" y="8"/>
                      </a:cubicBezTo>
                      <a:cubicBezTo>
                        <a:pt x="12" y="8"/>
                        <a:pt x="12" y="9"/>
                        <a:pt x="11" y="9"/>
                      </a:cubicBezTo>
                      <a:cubicBezTo>
                        <a:pt x="11" y="10"/>
                        <a:pt x="11" y="10"/>
                        <a:pt x="11" y="10"/>
                      </a:cubicBezTo>
                      <a:cubicBezTo>
                        <a:pt x="10" y="11"/>
                        <a:pt x="9" y="12"/>
                        <a:pt x="9" y="12"/>
                      </a:cubicBezTo>
                      <a:cubicBezTo>
                        <a:pt x="6" y="15"/>
                        <a:pt x="4" y="17"/>
                        <a:pt x="4" y="19"/>
                      </a:cubicBezTo>
                      <a:cubicBezTo>
                        <a:pt x="4" y="20"/>
                        <a:pt x="4" y="20"/>
                        <a:pt x="4" y="20"/>
                      </a:cubicBezTo>
                      <a:cubicBezTo>
                        <a:pt x="3" y="24"/>
                        <a:pt x="3" y="26"/>
                        <a:pt x="1" y="29"/>
                      </a:cubicBezTo>
                      <a:cubicBezTo>
                        <a:pt x="1" y="29"/>
                        <a:pt x="0" y="30"/>
                        <a:pt x="0" y="30"/>
                      </a:cubicBezTo>
                      <a:cubicBezTo>
                        <a:pt x="5" y="31"/>
                        <a:pt x="5" y="34"/>
                        <a:pt x="5" y="35"/>
                      </a:cubicBezTo>
                      <a:cubicBezTo>
                        <a:pt x="6" y="35"/>
                        <a:pt x="6" y="36"/>
                        <a:pt x="7" y="36"/>
                      </a:cubicBezTo>
                      <a:cubicBezTo>
                        <a:pt x="8" y="37"/>
                        <a:pt x="11" y="39"/>
                        <a:pt x="10" y="43"/>
                      </a:cubicBezTo>
                      <a:cubicBezTo>
                        <a:pt x="10" y="44"/>
                        <a:pt x="10" y="44"/>
                        <a:pt x="10" y="44"/>
                      </a:cubicBezTo>
                      <a:cubicBezTo>
                        <a:pt x="10" y="46"/>
                        <a:pt x="9" y="52"/>
                        <a:pt x="12" y="54"/>
                      </a:cubicBezTo>
                      <a:cubicBezTo>
                        <a:pt x="12" y="55"/>
                        <a:pt x="14" y="55"/>
                        <a:pt x="15" y="55"/>
                      </a:cubicBezTo>
                      <a:cubicBezTo>
                        <a:pt x="19" y="55"/>
                        <a:pt x="21" y="55"/>
                        <a:pt x="23" y="55"/>
                      </a:cubicBezTo>
                      <a:cubicBezTo>
                        <a:pt x="25" y="54"/>
                        <a:pt x="27" y="54"/>
                        <a:pt x="29" y="54"/>
                      </a:cubicBezTo>
                      <a:cubicBezTo>
                        <a:pt x="32" y="54"/>
                        <a:pt x="35" y="55"/>
                        <a:pt x="37" y="58"/>
                      </a:cubicBezTo>
                      <a:cubicBezTo>
                        <a:pt x="40" y="62"/>
                        <a:pt x="44" y="64"/>
                        <a:pt x="49" y="64"/>
                      </a:cubicBezTo>
                      <a:cubicBezTo>
                        <a:pt x="49" y="64"/>
                        <a:pt x="50" y="64"/>
                        <a:pt x="51" y="64"/>
                      </a:cubicBezTo>
                      <a:cubicBezTo>
                        <a:pt x="53" y="64"/>
                        <a:pt x="56" y="63"/>
                        <a:pt x="59" y="63"/>
                      </a:cubicBezTo>
                      <a:cubicBezTo>
                        <a:pt x="62" y="63"/>
                        <a:pt x="65" y="64"/>
                        <a:pt x="66" y="66"/>
                      </a:cubicBezTo>
                      <a:cubicBezTo>
                        <a:pt x="67" y="67"/>
                        <a:pt x="67" y="68"/>
                        <a:pt x="66" y="70"/>
                      </a:cubicBezTo>
                      <a:cubicBezTo>
                        <a:pt x="62" y="76"/>
                        <a:pt x="61" y="87"/>
                        <a:pt x="63" y="89"/>
                      </a:cubicBezTo>
                      <a:cubicBezTo>
                        <a:pt x="63" y="89"/>
                        <a:pt x="64" y="90"/>
                        <a:pt x="64" y="90"/>
                      </a:cubicBezTo>
                      <a:cubicBezTo>
                        <a:pt x="67" y="93"/>
                        <a:pt x="70" y="96"/>
                        <a:pt x="67" y="100"/>
                      </a:cubicBezTo>
                      <a:cubicBezTo>
                        <a:pt x="66" y="101"/>
                        <a:pt x="65" y="103"/>
                        <a:pt x="65" y="104"/>
                      </a:cubicBezTo>
                      <a:cubicBezTo>
                        <a:pt x="65" y="104"/>
                        <a:pt x="66" y="105"/>
                        <a:pt x="66" y="106"/>
                      </a:cubicBezTo>
                      <a:cubicBezTo>
                        <a:pt x="68" y="107"/>
                        <a:pt x="70" y="109"/>
                        <a:pt x="69" y="113"/>
                      </a:cubicBezTo>
                      <a:cubicBezTo>
                        <a:pt x="69" y="113"/>
                        <a:pt x="69" y="114"/>
                        <a:pt x="69" y="114"/>
                      </a:cubicBezTo>
                      <a:cubicBezTo>
                        <a:pt x="69" y="114"/>
                        <a:pt x="69" y="114"/>
                        <a:pt x="69" y="114"/>
                      </a:cubicBezTo>
                      <a:cubicBezTo>
                        <a:pt x="69" y="114"/>
                        <a:pt x="69" y="114"/>
                        <a:pt x="6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1" name="Freeform 2026">
                  <a:extLst>
                    <a:ext uri="{FF2B5EF4-FFF2-40B4-BE49-F238E27FC236}">
                      <a16:creationId xmlns:a16="http://schemas.microsoft.com/office/drawing/2014/main" id="{5FA3D893-F85F-490A-83EB-510C2A1BB961}"/>
                    </a:ext>
                  </a:extLst>
                </p:cNvPr>
                <p:cNvSpPr>
                  <a:spLocks/>
                </p:cNvSpPr>
                <p:nvPr/>
              </p:nvSpPr>
              <p:spPr bwMode="auto">
                <a:xfrm>
                  <a:off x="2121" y="1810"/>
                  <a:ext cx="6" cy="3"/>
                </a:xfrm>
                <a:custGeom>
                  <a:avLst/>
                  <a:gdLst>
                    <a:gd name="T0" fmla="*/ 0 w 7"/>
                    <a:gd name="T1" fmla="*/ 0 h 3"/>
                    <a:gd name="T2" fmla="*/ 7 w 7"/>
                    <a:gd name="T3" fmla="*/ 3 h 3"/>
                    <a:gd name="T4" fmla="*/ 0 w 7"/>
                    <a:gd name="T5" fmla="*/ 0 h 3"/>
                  </a:gdLst>
                  <a:ahLst/>
                  <a:cxnLst>
                    <a:cxn ang="0">
                      <a:pos x="T0" y="T1"/>
                    </a:cxn>
                    <a:cxn ang="0">
                      <a:pos x="T2" y="T3"/>
                    </a:cxn>
                    <a:cxn ang="0">
                      <a:pos x="T4" y="T5"/>
                    </a:cxn>
                  </a:cxnLst>
                  <a:rect l="0" t="0" r="r" b="b"/>
                  <a:pathLst>
                    <a:path w="7" h="3">
                      <a:moveTo>
                        <a:pt x="0" y="0"/>
                      </a:moveTo>
                      <a:cubicBezTo>
                        <a:pt x="3" y="1"/>
                        <a:pt x="6" y="1"/>
                        <a:pt x="7" y="3"/>
                      </a:cubicBezTo>
                      <a:cubicBezTo>
                        <a:pt x="6" y="1"/>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2" name="Freeform 2027">
                  <a:extLst>
                    <a:ext uri="{FF2B5EF4-FFF2-40B4-BE49-F238E27FC236}">
                      <a16:creationId xmlns:a16="http://schemas.microsoft.com/office/drawing/2014/main" id="{F9942E2D-EF9C-487A-8574-F52F2F4BBBAF}"/>
                    </a:ext>
                  </a:extLst>
                </p:cNvPr>
                <p:cNvSpPr>
                  <a:spLocks/>
                </p:cNvSpPr>
                <p:nvPr/>
              </p:nvSpPr>
              <p:spPr bwMode="auto">
                <a:xfrm>
                  <a:off x="2150" y="1801"/>
                  <a:ext cx="1"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1"/>
                        <a:pt x="1" y="0"/>
                      </a:cubicBezTo>
                      <a:cubicBezTo>
                        <a:pt x="1" y="0"/>
                        <a:pt x="1" y="0"/>
                        <a:pt x="1" y="0"/>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3" name="Freeform 2028">
                  <a:extLst>
                    <a:ext uri="{FF2B5EF4-FFF2-40B4-BE49-F238E27FC236}">
                      <a16:creationId xmlns:a16="http://schemas.microsoft.com/office/drawing/2014/main" id="{59C49ECD-F7C1-491A-84FA-3CD197A597C6}"/>
                    </a:ext>
                  </a:extLst>
                </p:cNvPr>
                <p:cNvSpPr>
                  <a:spLocks/>
                </p:cNvSpPr>
                <p:nvPr/>
              </p:nvSpPr>
              <p:spPr bwMode="auto">
                <a:xfrm>
                  <a:off x="2106" y="1811"/>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2"/>
                        <a:pt x="0" y="0"/>
                        <a:pt x="0" y="0"/>
                      </a:cubicBezTo>
                      <a:cubicBezTo>
                        <a:pt x="0" y="0"/>
                        <a:pt x="0"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4" name="Freeform 2029">
                  <a:extLst>
                    <a:ext uri="{FF2B5EF4-FFF2-40B4-BE49-F238E27FC236}">
                      <a16:creationId xmlns:a16="http://schemas.microsoft.com/office/drawing/2014/main" id="{A8E571FE-8879-49A1-8ADA-356043BD6E5A}"/>
                    </a:ext>
                  </a:extLst>
                </p:cNvPr>
                <p:cNvSpPr>
                  <a:spLocks/>
                </p:cNvSpPr>
                <p:nvPr/>
              </p:nvSpPr>
              <p:spPr bwMode="auto">
                <a:xfrm>
                  <a:off x="2084" y="1838"/>
                  <a:ext cx="2" cy="2"/>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0"/>
                        <a:pt x="1"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5" name="Freeform 2030">
                  <a:extLst>
                    <a:ext uri="{FF2B5EF4-FFF2-40B4-BE49-F238E27FC236}">
                      <a16:creationId xmlns:a16="http://schemas.microsoft.com/office/drawing/2014/main" id="{1DA2B973-CCC8-4188-A27A-1270E90DDE43}"/>
                    </a:ext>
                  </a:extLst>
                </p:cNvPr>
                <p:cNvSpPr>
                  <a:spLocks/>
                </p:cNvSpPr>
                <p:nvPr/>
              </p:nvSpPr>
              <p:spPr bwMode="auto">
                <a:xfrm>
                  <a:off x="2092" y="1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6" name="Freeform 2031">
                  <a:extLst>
                    <a:ext uri="{FF2B5EF4-FFF2-40B4-BE49-F238E27FC236}">
                      <a16:creationId xmlns:a16="http://schemas.microsoft.com/office/drawing/2014/main" id="{1A284616-688E-4EBA-BCDD-47A257C50188}"/>
                    </a:ext>
                  </a:extLst>
                </p:cNvPr>
                <p:cNvSpPr>
                  <a:spLocks/>
                </p:cNvSpPr>
                <p:nvPr/>
              </p:nvSpPr>
              <p:spPr bwMode="auto">
                <a:xfrm>
                  <a:off x="2115" y="182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7" name="Freeform 2032">
                  <a:extLst>
                    <a:ext uri="{FF2B5EF4-FFF2-40B4-BE49-F238E27FC236}">
                      <a16:creationId xmlns:a16="http://schemas.microsoft.com/office/drawing/2014/main" id="{861B826E-E2EA-4C8C-BDFA-913A5CB1689B}"/>
                    </a:ext>
                  </a:extLst>
                </p:cNvPr>
                <p:cNvSpPr>
                  <a:spLocks/>
                </p:cNvSpPr>
                <p:nvPr/>
              </p:nvSpPr>
              <p:spPr bwMode="auto">
                <a:xfrm>
                  <a:off x="2114"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8" name="Freeform 2033">
                  <a:extLst>
                    <a:ext uri="{FF2B5EF4-FFF2-40B4-BE49-F238E27FC236}">
                      <a16:creationId xmlns:a16="http://schemas.microsoft.com/office/drawing/2014/main" id="{BE1E38DD-90E4-4C76-9A7A-95B81A0CED5E}"/>
                    </a:ext>
                  </a:extLst>
                </p:cNvPr>
                <p:cNvSpPr>
                  <a:spLocks/>
                </p:cNvSpPr>
                <p:nvPr/>
              </p:nvSpPr>
              <p:spPr bwMode="auto">
                <a:xfrm>
                  <a:off x="2082" y="1834"/>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9" name="Freeform 2034">
                  <a:extLst>
                    <a:ext uri="{FF2B5EF4-FFF2-40B4-BE49-F238E27FC236}">
                      <a16:creationId xmlns:a16="http://schemas.microsoft.com/office/drawing/2014/main" id="{37BB44FF-AE82-48B8-8265-63D789B527DB}"/>
                    </a:ext>
                  </a:extLst>
                </p:cNvPr>
                <p:cNvSpPr>
                  <a:spLocks/>
                </p:cNvSpPr>
                <p:nvPr/>
              </p:nvSpPr>
              <p:spPr bwMode="auto">
                <a:xfrm>
                  <a:off x="2115" y="1830"/>
                  <a:ext cx="6" cy="2"/>
                </a:xfrm>
                <a:custGeom>
                  <a:avLst/>
                  <a:gdLst>
                    <a:gd name="T0" fmla="*/ 3 w 6"/>
                    <a:gd name="T1" fmla="*/ 1 h 2"/>
                    <a:gd name="T2" fmla="*/ 6 w 6"/>
                    <a:gd name="T3" fmla="*/ 1 h 2"/>
                    <a:gd name="T4" fmla="*/ 0 w 6"/>
                    <a:gd name="T5" fmla="*/ 0 h 2"/>
                    <a:gd name="T6" fmla="*/ 3 w 6"/>
                    <a:gd name="T7" fmla="*/ 1 h 2"/>
                  </a:gdLst>
                  <a:ahLst/>
                  <a:cxnLst>
                    <a:cxn ang="0">
                      <a:pos x="T0" y="T1"/>
                    </a:cxn>
                    <a:cxn ang="0">
                      <a:pos x="T2" y="T3"/>
                    </a:cxn>
                    <a:cxn ang="0">
                      <a:pos x="T4" y="T5"/>
                    </a:cxn>
                    <a:cxn ang="0">
                      <a:pos x="T6" y="T7"/>
                    </a:cxn>
                  </a:cxnLst>
                  <a:rect l="0" t="0" r="r" b="b"/>
                  <a:pathLst>
                    <a:path w="6" h="2">
                      <a:moveTo>
                        <a:pt x="3" y="1"/>
                      </a:moveTo>
                      <a:cubicBezTo>
                        <a:pt x="4" y="1"/>
                        <a:pt x="5" y="1"/>
                        <a:pt x="6" y="1"/>
                      </a:cubicBezTo>
                      <a:cubicBezTo>
                        <a:pt x="4" y="1"/>
                        <a:pt x="1" y="2"/>
                        <a:pt x="0" y="0"/>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0" name="Freeform 2035">
                  <a:extLst>
                    <a:ext uri="{FF2B5EF4-FFF2-40B4-BE49-F238E27FC236}">
                      <a16:creationId xmlns:a16="http://schemas.microsoft.com/office/drawing/2014/main" id="{6546AB5B-A58A-4AFA-9C59-0C24A77B8E7C}"/>
                    </a:ext>
                  </a:extLst>
                </p:cNvPr>
                <p:cNvSpPr>
                  <a:spLocks/>
                </p:cNvSpPr>
                <p:nvPr/>
              </p:nvSpPr>
              <p:spPr bwMode="auto">
                <a:xfrm>
                  <a:off x="2052" y="1780"/>
                  <a:ext cx="11" cy="6"/>
                </a:xfrm>
                <a:custGeom>
                  <a:avLst/>
                  <a:gdLst>
                    <a:gd name="T0" fmla="*/ 0 w 12"/>
                    <a:gd name="T1" fmla="*/ 0 h 6"/>
                    <a:gd name="T2" fmla="*/ 12 w 12"/>
                    <a:gd name="T3" fmla="*/ 6 h 6"/>
                    <a:gd name="T4" fmla="*/ 0 w 12"/>
                    <a:gd name="T5" fmla="*/ 0 h 6"/>
                  </a:gdLst>
                  <a:ahLst/>
                  <a:cxnLst>
                    <a:cxn ang="0">
                      <a:pos x="T0" y="T1"/>
                    </a:cxn>
                    <a:cxn ang="0">
                      <a:pos x="T2" y="T3"/>
                    </a:cxn>
                    <a:cxn ang="0">
                      <a:pos x="T4" y="T5"/>
                    </a:cxn>
                  </a:cxnLst>
                  <a:rect l="0" t="0" r="r" b="b"/>
                  <a:pathLst>
                    <a:path w="12" h="6">
                      <a:moveTo>
                        <a:pt x="0" y="0"/>
                      </a:moveTo>
                      <a:cubicBezTo>
                        <a:pt x="3" y="4"/>
                        <a:pt x="7" y="6"/>
                        <a:pt x="12" y="6"/>
                      </a:cubicBezTo>
                      <a:cubicBezTo>
                        <a:pt x="7" y="6"/>
                        <a:pt x="3"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1" name="Freeform 2036">
                  <a:extLst>
                    <a:ext uri="{FF2B5EF4-FFF2-40B4-BE49-F238E27FC236}">
                      <a16:creationId xmlns:a16="http://schemas.microsoft.com/office/drawing/2014/main" id="{B720CD96-CA05-4496-B166-888A8D514F5C}"/>
                    </a:ext>
                  </a:extLst>
                </p:cNvPr>
                <p:cNvSpPr>
                  <a:spLocks/>
                </p:cNvSpPr>
                <p:nvPr/>
              </p:nvSpPr>
              <p:spPr bwMode="auto">
                <a:xfrm>
                  <a:off x="2027" y="173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2" name="Freeform 2037">
                  <a:extLst>
                    <a:ext uri="{FF2B5EF4-FFF2-40B4-BE49-F238E27FC236}">
                      <a16:creationId xmlns:a16="http://schemas.microsoft.com/office/drawing/2014/main" id="{AE45B48E-BAAF-41CA-8DD3-C3F4BD41D755}"/>
                    </a:ext>
                  </a:extLst>
                </p:cNvPr>
                <p:cNvSpPr>
                  <a:spLocks/>
                </p:cNvSpPr>
                <p:nvPr/>
              </p:nvSpPr>
              <p:spPr bwMode="auto">
                <a:xfrm>
                  <a:off x="2082" y="18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3" name="Freeform 2038">
                  <a:extLst>
                    <a:ext uri="{FF2B5EF4-FFF2-40B4-BE49-F238E27FC236}">
                      <a16:creationId xmlns:a16="http://schemas.microsoft.com/office/drawing/2014/main" id="{429D30FC-C712-4A74-BC1E-8AFEDC3314CE}"/>
                    </a:ext>
                  </a:extLst>
                </p:cNvPr>
                <p:cNvSpPr>
                  <a:spLocks/>
                </p:cNvSpPr>
                <p:nvPr/>
              </p:nvSpPr>
              <p:spPr bwMode="auto">
                <a:xfrm>
                  <a:off x="2184" y="1790"/>
                  <a:ext cx="40" cy="44"/>
                </a:xfrm>
                <a:custGeom>
                  <a:avLst/>
                  <a:gdLst>
                    <a:gd name="T0" fmla="*/ 15 w 42"/>
                    <a:gd name="T1" fmla="*/ 45 h 46"/>
                    <a:gd name="T2" fmla="*/ 16 w 42"/>
                    <a:gd name="T3" fmla="*/ 46 h 46"/>
                    <a:gd name="T4" fmla="*/ 18 w 42"/>
                    <a:gd name="T5" fmla="*/ 46 h 46"/>
                    <a:gd name="T6" fmla="*/ 18 w 42"/>
                    <a:gd name="T7" fmla="*/ 46 h 46"/>
                    <a:gd name="T8" fmla="*/ 18 w 42"/>
                    <a:gd name="T9" fmla="*/ 46 h 46"/>
                    <a:gd name="T10" fmla="*/ 18 w 42"/>
                    <a:gd name="T11" fmla="*/ 46 h 46"/>
                    <a:gd name="T12" fmla="*/ 19 w 42"/>
                    <a:gd name="T13" fmla="*/ 43 h 46"/>
                    <a:gd name="T14" fmla="*/ 19 w 42"/>
                    <a:gd name="T15" fmla="*/ 43 h 46"/>
                    <a:gd name="T16" fmla="*/ 24 w 42"/>
                    <a:gd name="T17" fmla="*/ 38 h 46"/>
                    <a:gd name="T18" fmla="*/ 24 w 42"/>
                    <a:gd name="T19" fmla="*/ 38 h 46"/>
                    <a:gd name="T20" fmla="*/ 29 w 42"/>
                    <a:gd name="T21" fmla="*/ 38 h 46"/>
                    <a:gd name="T22" fmla="*/ 34 w 42"/>
                    <a:gd name="T23" fmla="*/ 37 h 46"/>
                    <a:gd name="T24" fmla="*/ 34 w 42"/>
                    <a:gd name="T25" fmla="*/ 37 h 46"/>
                    <a:gd name="T26" fmla="*/ 35 w 42"/>
                    <a:gd name="T27" fmla="*/ 38 h 46"/>
                    <a:gd name="T28" fmla="*/ 36 w 42"/>
                    <a:gd name="T29" fmla="*/ 38 h 46"/>
                    <a:gd name="T30" fmla="*/ 36 w 42"/>
                    <a:gd name="T31" fmla="*/ 38 h 46"/>
                    <a:gd name="T32" fmla="*/ 37 w 42"/>
                    <a:gd name="T33" fmla="*/ 38 h 46"/>
                    <a:gd name="T34" fmla="*/ 37 w 42"/>
                    <a:gd name="T35" fmla="*/ 39 h 46"/>
                    <a:gd name="T36" fmla="*/ 38 w 42"/>
                    <a:gd name="T37" fmla="*/ 39 h 46"/>
                    <a:gd name="T38" fmla="*/ 38 w 42"/>
                    <a:gd name="T39" fmla="*/ 39 h 46"/>
                    <a:gd name="T40" fmla="*/ 38 w 42"/>
                    <a:gd name="T41" fmla="*/ 38 h 46"/>
                    <a:gd name="T42" fmla="*/ 39 w 42"/>
                    <a:gd name="T43" fmla="*/ 37 h 46"/>
                    <a:gd name="T44" fmla="*/ 39 w 42"/>
                    <a:gd name="T45" fmla="*/ 36 h 46"/>
                    <a:gd name="T46" fmla="*/ 39 w 42"/>
                    <a:gd name="T47" fmla="*/ 36 h 46"/>
                    <a:gd name="T48" fmla="*/ 39 w 42"/>
                    <a:gd name="T49" fmla="*/ 36 h 46"/>
                    <a:gd name="T50" fmla="*/ 38 w 42"/>
                    <a:gd name="T51" fmla="*/ 23 h 46"/>
                    <a:gd name="T52" fmla="*/ 41 w 42"/>
                    <a:gd name="T53" fmla="*/ 7 h 46"/>
                    <a:gd name="T54" fmla="*/ 41 w 42"/>
                    <a:gd name="T55" fmla="*/ 5 h 46"/>
                    <a:gd name="T56" fmla="*/ 42 w 42"/>
                    <a:gd name="T57" fmla="*/ 4 h 46"/>
                    <a:gd name="T58" fmla="*/ 42 w 42"/>
                    <a:gd name="T59" fmla="*/ 4 h 46"/>
                    <a:gd name="T60" fmla="*/ 33 w 42"/>
                    <a:gd name="T61" fmla="*/ 2 h 46"/>
                    <a:gd name="T62" fmla="*/ 28 w 42"/>
                    <a:gd name="T63" fmla="*/ 3 h 46"/>
                    <a:gd name="T64" fmla="*/ 22 w 42"/>
                    <a:gd name="T65" fmla="*/ 4 h 46"/>
                    <a:gd name="T66" fmla="*/ 17 w 42"/>
                    <a:gd name="T67" fmla="*/ 2 h 46"/>
                    <a:gd name="T68" fmla="*/ 15 w 42"/>
                    <a:gd name="T69" fmla="*/ 0 h 46"/>
                    <a:gd name="T70" fmla="*/ 11 w 42"/>
                    <a:gd name="T71" fmla="*/ 2 h 46"/>
                    <a:gd name="T72" fmla="*/ 10 w 42"/>
                    <a:gd name="T73" fmla="*/ 2 h 46"/>
                    <a:gd name="T74" fmla="*/ 10 w 42"/>
                    <a:gd name="T75" fmla="*/ 3 h 46"/>
                    <a:gd name="T76" fmla="*/ 10 w 42"/>
                    <a:gd name="T77" fmla="*/ 3 h 46"/>
                    <a:gd name="T78" fmla="*/ 10 w 42"/>
                    <a:gd name="T79" fmla="*/ 4 h 46"/>
                    <a:gd name="T80" fmla="*/ 10 w 42"/>
                    <a:gd name="T81" fmla="*/ 5 h 46"/>
                    <a:gd name="T82" fmla="*/ 9 w 42"/>
                    <a:gd name="T83" fmla="*/ 6 h 46"/>
                    <a:gd name="T84" fmla="*/ 9 w 42"/>
                    <a:gd name="T85" fmla="*/ 6 h 46"/>
                    <a:gd name="T86" fmla="*/ 9 w 42"/>
                    <a:gd name="T87" fmla="*/ 7 h 46"/>
                    <a:gd name="T88" fmla="*/ 9 w 42"/>
                    <a:gd name="T89" fmla="*/ 11 h 46"/>
                    <a:gd name="T90" fmla="*/ 3 w 42"/>
                    <a:gd name="T91" fmla="*/ 15 h 46"/>
                    <a:gd name="T92" fmla="*/ 1 w 42"/>
                    <a:gd name="T93" fmla="*/ 19 h 46"/>
                    <a:gd name="T94" fmla="*/ 0 w 42"/>
                    <a:gd name="T95" fmla="*/ 23 h 46"/>
                    <a:gd name="T96" fmla="*/ 3 w 42"/>
                    <a:gd name="T97" fmla="*/ 27 h 46"/>
                    <a:gd name="T98" fmla="*/ 9 w 42"/>
                    <a:gd name="T99" fmla="*/ 34 h 46"/>
                    <a:gd name="T100" fmla="*/ 10 w 42"/>
                    <a:gd name="T101" fmla="*/ 36 h 46"/>
                    <a:gd name="T102" fmla="*/ 10 w 42"/>
                    <a:gd name="T103" fmla="*/ 36 h 46"/>
                    <a:gd name="T104" fmla="*/ 11 w 42"/>
                    <a:gd name="T105" fmla="*/ 38 h 46"/>
                    <a:gd name="T106" fmla="*/ 12 w 42"/>
                    <a:gd name="T107" fmla="*/ 39 h 46"/>
                    <a:gd name="T108" fmla="*/ 13 w 42"/>
                    <a:gd name="T109" fmla="*/ 42 h 46"/>
                    <a:gd name="T110" fmla="*/ 14 w 42"/>
                    <a:gd name="T111" fmla="*/ 43 h 46"/>
                    <a:gd name="T112" fmla="*/ 15 w 42"/>
                    <a:gd name="T113" fmla="*/ 45 h 46"/>
                    <a:gd name="T114" fmla="*/ 15 w 42"/>
                    <a:gd name="T11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46">
                      <a:moveTo>
                        <a:pt x="15" y="45"/>
                      </a:moveTo>
                      <a:cubicBezTo>
                        <a:pt x="16" y="45"/>
                        <a:pt x="16" y="46"/>
                        <a:pt x="16" y="46"/>
                      </a:cubicBezTo>
                      <a:cubicBezTo>
                        <a:pt x="17" y="46"/>
                        <a:pt x="17" y="46"/>
                        <a:pt x="18" y="46"/>
                      </a:cubicBezTo>
                      <a:cubicBezTo>
                        <a:pt x="18" y="46"/>
                        <a:pt x="18" y="46"/>
                        <a:pt x="18" y="46"/>
                      </a:cubicBezTo>
                      <a:cubicBezTo>
                        <a:pt x="18" y="46"/>
                        <a:pt x="18" y="46"/>
                        <a:pt x="18" y="46"/>
                      </a:cubicBezTo>
                      <a:cubicBezTo>
                        <a:pt x="18" y="46"/>
                        <a:pt x="18" y="46"/>
                        <a:pt x="18" y="46"/>
                      </a:cubicBezTo>
                      <a:cubicBezTo>
                        <a:pt x="19" y="45"/>
                        <a:pt x="19" y="45"/>
                        <a:pt x="19" y="43"/>
                      </a:cubicBezTo>
                      <a:cubicBezTo>
                        <a:pt x="19" y="43"/>
                        <a:pt x="19" y="43"/>
                        <a:pt x="19" y="43"/>
                      </a:cubicBezTo>
                      <a:cubicBezTo>
                        <a:pt x="20" y="41"/>
                        <a:pt x="20" y="38"/>
                        <a:pt x="24" y="38"/>
                      </a:cubicBezTo>
                      <a:cubicBezTo>
                        <a:pt x="24" y="38"/>
                        <a:pt x="24" y="38"/>
                        <a:pt x="24" y="38"/>
                      </a:cubicBezTo>
                      <a:cubicBezTo>
                        <a:pt x="26" y="38"/>
                        <a:pt x="28" y="38"/>
                        <a:pt x="29" y="38"/>
                      </a:cubicBezTo>
                      <a:cubicBezTo>
                        <a:pt x="31" y="38"/>
                        <a:pt x="32" y="37"/>
                        <a:pt x="34" y="37"/>
                      </a:cubicBezTo>
                      <a:cubicBezTo>
                        <a:pt x="34" y="37"/>
                        <a:pt x="34" y="37"/>
                        <a:pt x="34" y="37"/>
                      </a:cubicBezTo>
                      <a:cubicBezTo>
                        <a:pt x="35" y="37"/>
                        <a:pt x="35" y="38"/>
                        <a:pt x="35" y="38"/>
                      </a:cubicBezTo>
                      <a:cubicBezTo>
                        <a:pt x="35" y="38"/>
                        <a:pt x="35" y="38"/>
                        <a:pt x="36" y="38"/>
                      </a:cubicBezTo>
                      <a:cubicBezTo>
                        <a:pt x="36" y="38"/>
                        <a:pt x="36" y="38"/>
                        <a:pt x="36" y="38"/>
                      </a:cubicBezTo>
                      <a:cubicBezTo>
                        <a:pt x="36" y="38"/>
                        <a:pt x="37" y="38"/>
                        <a:pt x="37" y="38"/>
                      </a:cubicBezTo>
                      <a:cubicBezTo>
                        <a:pt x="37" y="38"/>
                        <a:pt x="37" y="38"/>
                        <a:pt x="37" y="39"/>
                      </a:cubicBezTo>
                      <a:cubicBezTo>
                        <a:pt x="37" y="39"/>
                        <a:pt x="38" y="39"/>
                        <a:pt x="38" y="39"/>
                      </a:cubicBezTo>
                      <a:cubicBezTo>
                        <a:pt x="38" y="39"/>
                        <a:pt x="38" y="39"/>
                        <a:pt x="38" y="39"/>
                      </a:cubicBezTo>
                      <a:cubicBezTo>
                        <a:pt x="38" y="38"/>
                        <a:pt x="38" y="38"/>
                        <a:pt x="38" y="38"/>
                      </a:cubicBezTo>
                      <a:cubicBezTo>
                        <a:pt x="38" y="38"/>
                        <a:pt x="38" y="37"/>
                        <a:pt x="39" y="37"/>
                      </a:cubicBezTo>
                      <a:cubicBezTo>
                        <a:pt x="39" y="37"/>
                        <a:pt x="39" y="36"/>
                        <a:pt x="39" y="36"/>
                      </a:cubicBezTo>
                      <a:cubicBezTo>
                        <a:pt x="39" y="36"/>
                        <a:pt x="39" y="36"/>
                        <a:pt x="39" y="36"/>
                      </a:cubicBezTo>
                      <a:cubicBezTo>
                        <a:pt x="39" y="36"/>
                        <a:pt x="39" y="36"/>
                        <a:pt x="39" y="36"/>
                      </a:cubicBezTo>
                      <a:cubicBezTo>
                        <a:pt x="40" y="35"/>
                        <a:pt x="40" y="27"/>
                        <a:pt x="38" y="23"/>
                      </a:cubicBezTo>
                      <a:cubicBezTo>
                        <a:pt x="36" y="17"/>
                        <a:pt x="38" y="10"/>
                        <a:pt x="41" y="7"/>
                      </a:cubicBezTo>
                      <a:cubicBezTo>
                        <a:pt x="41" y="7"/>
                        <a:pt x="41" y="7"/>
                        <a:pt x="41" y="5"/>
                      </a:cubicBezTo>
                      <a:cubicBezTo>
                        <a:pt x="42" y="5"/>
                        <a:pt x="42" y="4"/>
                        <a:pt x="42" y="4"/>
                      </a:cubicBezTo>
                      <a:cubicBezTo>
                        <a:pt x="42" y="4"/>
                        <a:pt x="42" y="4"/>
                        <a:pt x="42" y="4"/>
                      </a:cubicBezTo>
                      <a:cubicBezTo>
                        <a:pt x="39" y="3"/>
                        <a:pt x="36" y="2"/>
                        <a:pt x="33" y="2"/>
                      </a:cubicBezTo>
                      <a:cubicBezTo>
                        <a:pt x="32" y="2"/>
                        <a:pt x="30" y="3"/>
                        <a:pt x="28" y="3"/>
                      </a:cubicBezTo>
                      <a:cubicBezTo>
                        <a:pt x="26" y="4"/>
                        <a:pt x="24" y="4"/>
                        <a:pt x="22" y="4"/>
                      </a:cubicBezTo>
                      <a:cubicBezTo>
                        <a:pt x="20" y="4"/>
                        <a:pt x="18" y="3"/>
                        <a:pt x="17" y="2"/>
                      </a:cubicBezTo>
                      <a:cubicBezTo>
                        <a:pt x="16" y="0"/>
                        <a:pt x="15" y="0"/>
                        <a:pt x="15" y="0"/>
                      </a:cubicBezTo>
                      <a:cubicBezTo>
                        <a:pt x="14" y="0"/>
                        <a:pt x="12" y="1"/>
                        <a:pt x="11" y="2"/>
                      </a:cubicBezTo>
                      <a:cubicBezTo>
                        <a:pt x="11" y="2"/>
                        <a:pt x="11" y="2"/>
                        <a:pt x="10" y="2"/>
                      </a:cubicBezTo>
                      <a:cubicBezTo>
                        <a:pt x="10" y="2"/>
                        <a:pt x="10" y="2"/>
                        <a:pt x="10" y="3"/>
                      </a:cubicBezTo>
                      <a:cubicBezTo>
                        <a:pt x="10" y="3"/>
                        <a:pt x="10" y="3"/>
                        <a:pt x="10" y="3"/>
                      </a:cubicBezTo>
                      <a:cubicBezTo>
                        <a:pt x="10" y="4"/>
                        <a:pt x="10" y="4"/>
                        <a:pt x="10" y="4"/>
                      </a:cubicBezTo>
                      <a:cubicBezTo>
                        <a:pt x="10" y="4"/>
                        <a:pt x="10" y="5"/>
                        <a:pt x="10" y="5"/>
                      </a:cubicBezTo>
                      <a:cubicBezTo>
                        <a:pt x="9" y="5"/>
                        <a:pt x="9" y="5"/>
                        <a:pt x="9" y="6"/>
                      </a:cubicBezTo>
                      <a:cubicBezTo>
                        <a:pt x="9" y="6"/>
                        <a:pt x="9" y="6"/>
                        <a:pt x="9" y="6"/>
                      </a:cubicBezTo>
                      <a:cubicBezTo>
                        <a:pt x="9" y="6"/>
                        <a:pt x="9" y="7"/>
                        <a:pt x="9" y="7"/>
                      </a:cubicBezTo>
                      <a:cubicBezTo>
                        <a:pt x="10" y="9"/>
                        <a:pt x="10" y="10"/>
                        <a:pt x="9" y="11"/>
                      </a:cubicBezTo>
                      <a:cubicBezTo>
                        <a:pt x="8" y="14"/>
                        <a:pt x="4" y="15"/>
                        <a:pt x="3" y="15"/>
                      </a:cubicBezTo>
                      <a:cubicBezTo>
                        <a:pt x="2" y="15"/>
                        <a:pt x="2" y="18"/>
                        <a:pt x="1" y="19"/>
                      </a:cubicBezTo>
                      <a:cubicBezTo>
                        <a:pt x="1" y="20"/>
                        <a:pt x="1" y="22"/>
                        <a:pt x="0" y="23"/>
                      </a:cubicBezTo>
                      <a:cubicBezTo>
                        <a:pt x="0" y="24"/>
                        <a:pt x="2" y="26"/>
                        <a:pt x="3" y="27"/>
                      </a:cubicBezTo>
                      <a:cubicBezTo>
                        <a:pt x="5" y="29"/>
                        <a:pt x="8" y="31"/>
                        <a:pt x="9" y="34"/>
                      </a:cubicBezTo>
                      <a:cubicBezTo>
                        <a:pt x="9" y="34"/>
                        <a:pt x="9" y="35"/>
                        <a:pt x="10" y="36"/>
                      </a:cubicBezTo>
                      <a:cubicBezTo>
                        <a:pt x="10" y="36"/>
                        <a:pt x="10" y="36"/>
                        <a:pt x="10" y="36"/>
                      </a:cubicBezTo>
                      <a:cubicBezTo>
                        <a:pt x="11" y="37"/>
                        <a:pt x="11" y="38"/>
                        <a:pt x="11" y="38"/>
                      </a:cubicBezTo>
                      <a:cubicBezTo>
                        <a:pt x="11" y="39"/>
                        <a:pt x="12" y="39"/>
                        <a:pt x="12" y="39"/>
                      </a:cubicBezTo>
                      <a:cubicBezTo>
                        <a:pt x="12" y="40"/>
                        <a:pt x="13" y="41"/>
                        <a:pt x="13" y="42"/>
                      </a:cubicBezTo>
                      <a:cubicBezTo>
                        <a:pt x="13" y="42"/>
                        <a:pt x="13" y="42"/>
                        <a:pt x="14" y="43"/>
                      </a:cubicBezTo>
                      <a:cubicBezTo>
                        <a:pt x="14" y="44"/>
                        <a:pt x="15" y="44"/>
                        <a:pt x="15" y="45"/>
                      </a:cubicBezTo>
                      <a:cubicBezTo>
                        <a:pt x="15" y="45"/>
                        <a:pt x="15" y="45"/>
                        <a:pt x="1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4" name="Freeform 2039">
                  <a:extLst>
                    <a:ext uri="{FF2B5EF4-FFF2-40B4-BE49-F238E27FC236}">
                      <a16:creationId xmlns:a16="http://schemas.microsoft.com/office/drawing/2014/main" id="{BDA35EC7-0954-44F3-BE3B-76305E258C27}"/>
                    </a:ext>
                  </a:extLst>
                </p:cNvPr>
                <p:cNvSpPr>
                  <a:spLocks/>
                </p:cNvSpPr>
                <p:nvPr/>
              </p:nvSpPr>
              <p:spPr bwMode="auto">
                <a:xfrm>
                  <a:off x="2219" y="18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5" name="Freeform 2040">
                  <a:extLst>
                    <a:ext uri="{FF2B5EF4-FFF2-40B4-BE49-F238E27FC236}">
                      <a16:creationId xmlns:a16="http://schemas.microsoft.com/office/drawing/2014/main" id="{E388AC44-FACF-4BE1-B249-0CAFF14BC056}"/>
                    </a:ext>
                  </a:extLst>
                </p:cNvPr>
                <p:cNvSpPr>
                  <a:spLocks/>
                </p:cNvSpPr>
                <p:nvPr/>
              </p:nvSpPr>
              <p:spPr bwMode="auto">
                <a:xfrm>
                  <a:off x="2218"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6" name="Freeform 2041">
                  <a:extLst>
                    <a:ext uri="{FF2B5EF4-FFF2-40B4-BE49-F238E27FC236}">
                      <a16:creationId xmlns:a16="http://schemas.microsoft.com/office/drawing/2014/main" id="{61FC237C-4E54-43FB-BC07-FBC01673EDB2}"/>
                    </a:ext>
                  </a:extLst>
                </p:cNvPr>
                <p:cNvSpPr>
                  <a:spLocks/>
                </p:cNvSpPr>
                <p:nvPr/>
              </p:nvSpPr>
              <p:spPr bwMode="auto">
                <a:xfrm>
                  <a:off x="2201" y="18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7" name="Freeform 2042">
                  <a:extLst>
                    <a:ext uri="{FF2B5EF4-FFF2-40B4-BE49-F238E27FC236}">
                      <a16:creationId xmlns:a16="http://schemas.microsoft.com/office/drawing/2014/main" id="{FF694624-4AA4-4D02-A5B1-5708D11CF5D0}"/>
                    </a:ext>
                  </a:extLst>
                </p:cNvPr>
                <p:cNvSpPr>
                  <a:spLocks/>
                </p:cNvSpPr>
                <p:nvPr/>
              </p:nvSpPr>
              <p:spPr bwMode="auto">
                <a:xfrm>
                  <a:off x="2202" y="1826"/>
                  <a:ext cx="5" cy="5"/>
                </a:xfrm>
                <a:custGeom>
                  <a:avLst/>
                  <a:gdLst>
                    <a:gd name="T0" fmla="*/ 5 w 5"/>
                    <a:gd name="T1" fmla="*/ 0 h 5"/>
                    <a:gd name="T2" fmla="*/ 0 w 5"/>
                    <a:gd name="T3" fmla="*/ 5 h 5"/>
                    <a:gd name="T4" fmla="*/ 5 w 5"/>
                    <a:gd name="T5" fmla="*/ 0 h 5"/>
                  </a:gdLst>
                  <a:ahLst/>
                  <a:cxnLst>
                    <a:cxn ang="0">
                      <a:pos x="T0" y="T1"/>
                    </a:cxn>
                    <a:cxn ang="0">
                      <a:pos x="T2" y="T3"/>
                    </a:cxn>
                    <a:cxn ang="0">
                      <a:pos x="T4" y="T5"/>
                    </a:cxn>
                  </a:cxnLst>
                  <a:rect l="0" t="0" r="r" b="b"/>
                  <a:pathLst>
                    <a:path w="5" h="5">
                      <a:moveTo>
                        <a:pt x="5" y="0"/>
                      </a:moveTo>
                      <a:cubicBezTo>
                        <a:pt x="1" y="0"/>
                        <a:pt x="1" y="3"/>
                        <a:pt x="0" y="5"/>
                      </a:cubicBezTo>
                      <a:cubicBezTo>
                        <a:pt x="1" y="3"/>
                        <a:pt x="1"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8" name="Freeform 2043">
                  <a:extLst>
                    <a:ext uri="{FF2B5EF4-FFF2-40B4-BE49-F238E27FC236}">
                      <a16:creationId xmlns:a16="http://schemas.microsoft.com/office/drawing/2014/main" id="{A1782849-5C9B-41A4-8E5D-B00EDF6A3F23}"/>
                    </a:ext>
                  </a:extLst>
                </p:cNvPr>
                <p:cNvSpPr>
                  <a:spLocks/>
                </p:cNvSpPr>
                <p:nvPr/>
              </p:nvSpPr>
              <p:spPr bwMode="auto">
                <a:xfrm>
                  <a:off x="2216" y="182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9" name="Freeform 2044">
                  <a:extLst>
                    <a:ext uri="{FF2B5EF4-FFF2-40B4-BE49-F238E27FC236}">
                      <a16:creationId xmlns:a16="http://schemas.microsoft.com/office/drawing/2014/main" id="{F99EC5CE-7799-4059-A043-A029FDE6E2E8}"/>
                    </a:ext>
                  </a:extLst>
                </p:cNvPr>
                <p:cNvSpPr>
                  <a:spLocks/>
                </p:cNvSpPr>
                <p:nvPr/>
              </p:nvSpPr>
              <p:spPr bwMode="auto">
                <a:xfrm>
                  <a:off x="2198"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0" name="Freeform 2045">
                  <a:extLst>
                    <a:ext uri="{FF2B5EF4-FFF2-40B4-BE49-F238E27FC236}">
                      <a16:creationId xmlns:a16="http://schemas.microsoft.com/office/drawing/2014/main" id="{CCC57B9C-0F11-46B9-B8B1-81D91DD265DD}"/>
                    </a:ext>
                  </a:extLst>
                </p:cNvPr>
                <p:cNvSpPr>
                  <a:spLocks/>
                </p:cNvSpPr>
                <p:nvPr/>
              </p:nvSpPr>
              <p:spPr bwMode="auto">
                <a:xfrm>
                  <a:off x="2199" y="183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1" name="Freeform 2046">
                  <a:extLst>
                    <a:ext uri="{FF2B5EF4-FFF2-40B4-BE49-F238E27FC236}">
                      <a16:creationId xmlns:a16="http://schemas.microsoft.com/office/drawing/2014/main" id="{A8577EB9-405C-4EC9-B278-903F734E04CC}"/>
                    </a:ext>
                  </a:extLst>
                </p:cNvPr>
                <p:cNvSpPr>
                  <a:spLocks/>
                </p:cNvSpPr>
                <p:nvPr/>
              </p:nvSpPr>
              <p:spPr bwMode="auto">
                <a:xfrm>
                  <a:off x="2147" y="1766"/>
                  <a:ext cx="46" cy="74"/>
                </a:xfrm>
                <a:custGeom>
                  <a:avLst/>
                  <a:gdLst>
                    <a:gd name="T0" fmla="*/ 8 w 48"/>
                    <a:gd name="T1" fmla="*/ 33 h 77"/>
                    <a:gd name="T2" fmla="*/ 10 w 48"/>
                    <a:gd name="T3" fmla="*/ 33 h 77"/>
                    <a:gd name="T4" fmla="*/ 11 w 48"/>
                    <a:gd name="T5" fmla="*/ 33 h 77"/>
                    <a:gd name="T6" fmla="*/ 16 w 48"/>
                    <a:gd name="T7" fmla="*/ 42 h 77"/>
                    <a:gd name="T8" fmla="*/ 17 w 48"/>
                    <a:gd name="T9" fmla="*/ 55 h 77"/>
                    <a:gd name="T10" fmla="*/ 20 w 48"/>
                    <a:gd name="T11" fmla="*/ 72 h 77"/>
                    <a:gd name="T12" fmla="*/ 28 w 48"/>
                    <a:gd name="T13" fmla="*/ 77 h 77"/>
                    <a:gd name="T14" fmla="*/ 34 w 48"/>
                    <a:gd name="T15" fmla="*/ 75 h 77"/>
                    <a:gd name="T16" fmla="*/ 40 w 48"/>
                    <a:gd name="T17" fmla="*/ 72 h 77"/>
                    <a:gd name="T18" fmla="*/ 42 w 48"/>
                    <a:gd name="T19" fmla="*/ 71 h 77"/>
                    <a:gd name="T20" fmla="*/ 48 w 48"/>
                    <a:gd name="T21" fmla="*/ 69 h 77"/>
                    <a:gd name="T22" fmla="*/ 47 w 48"/>
                    <a:gd name="T23" fmla="*/ 67 h 77"/>
                    <a:gd name="T24" fmla="*/ 45 w 48"/>
                    <a:gd name="T25" fmla="*/ 64 h 77"/>
                    <a:gd name="T26" fmla="*/ 44 w 48"/>
                    <a:gd name="T27" fmla="*/ 62 h 77"/>
                    <a:gd name="T28" fmla="*/ 43 w 48"/>
                    <a:gd name="T29" fmla="*/ 60 h 77"/>
                    <a:gd name="T30" fmla="*/ 34 w 48"/>
                    <a:gd name="T31" fmla="*/ 48 h 77"/>
                    <a:gd name="T32" fmla="*/ 35 w 48"/>
                    <a:gd name="T33" fmla="*/ 43 h 77"/>
                    <a:gd name="T34" fmla="*/ 44 w 48"/>
                    <a:gd name="T35" fmla="*/ 34 h 77"/>
                    <a:gd name="T36" fmla="*/ 43 w 48"/>
                    <a:gd name="T37" fmla="*/ 32 h 77"/>
                    <a:gd name="T38" fmla="*/ 43 w 48"/>
                    <a:gd name="T39" fmla="*/ 30 h 77"/>
                    <a:gd name="T40" fmla="*/ 44 w 48"/>
                    <a:gd name="T41" fmla="*/ 28 h 77"/>
                    <a:gd name="T42" fmla="*/ 44 w 48"/>
                    <a:gd name="T43" fmla="*/ 27 h 77"/>
                    <a:gd name="T44" fmla="*/ 36 w 48"/>
                    <a:gd name="T45" fmla="*/ 18 h 77"/>
                    <a:gd name="T46" fmla="*/ 29 w 48"/>
                    <a:gd name="T47" fmla="*/ 9 h 77"/>
                    <a:gd name="T48" fmla="*/ 18 w 48"/>
                    <a:gd name="T49" fmla="*/ 1 h 77"/>
                    <a:gd name="T50" fmla="*/ 15 w 48"/>
                    <a:gd name="T51" fmla="*/ 1 h 77"/>
                    <a:gd name="T52" fmla="*/ 14 w 48"/>
                    <a:gd name="T53" fmla="*/ 3 h 77"/>
                    <a:gd name="T54" fmla="*/ 12 w 48"/>
                    <a:gd name="T55" fmla="*/ 4 h 77"/>
                    <a:gd name="T56" fmla="*/ 11 w 48"/>
                    <a:gd name="T57" fmla="*/ 15 h 77"/>
                    <a:gd name="T58" fmla="*/ 2 w 48"/>
                    <a:gd name="T59" fmla="*/ 19 h 77"/>
                    <a:gd name="T60" fmla="*/ 1 w 48"/>
                    <a:gd name="T61" fmla="*/ 26 h 77"/>
                    <a:gd name="T62" fmla="*/ 2 w 48"/>
                    <a:gd name="T63" fmla="*/ 28 h 77"/>
                    <a:gd name="T64" fmla="*/ 3 w 48"/>
                    <a:gd name="T65" fmla="*/ 30 h 77"/>
                    <a:gd name="T66" fmla="*/ 5 w 48"/>
                    <a:gd name="T67" fmla="*/ 32 h 77"/>
                    <a:gd name="T68" fmla="*/ 6 w 48"/>
                    <a:gd name="T69"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7">
                      <a:moveTo>
                        <a:pt x="6" y="34"/>
                      </a:moveTo>
                      <a:cubicBezTo>
                        <a:pt x="7" y="33"/>
                        <a:pt x="7" y="33"/>
                        <a:pt x="8" y="33"/>
                      </a:cubicBezTo>
                      <a:cubicBezTo>
                        <a:pt x="8" y="33"/>
                        <a:pt x="8" y="33"/>
                        <a:pt x="8" y="33"/>
                      </a:cubicBezTo>
                      <a:cubicBezTo>
                        <a:pt x="8" y="33"/>
                        <a:pt x="9" y="33"/>
                        <a:pt x="10" y="33"/>
                      </a:cubicBezTo>
                      <a:cubicBezTo>
                        <a:pt x="10" y="33"/>
                        <a:pt x="10" y="32"/>
                        <a:pt x="10" y="32"/>
                      </a:cubicBezTo>
                      <a:cubicBezTo>
                        <a:pt x="10" y="32"/>
                        <a:pt x="10" y="33"/>
                        <a:pt x="11" y="33"/>
                      </a:cubicBezTo>
                      <a:cubicBezTo>
                        <a:pt x="15" y="33"/>
                        <a:pt x="15" y="37"/>
                        <a:pt x="15" y="39"/>
                      </a:cubicBezTo>
                      <a:cubicBezTo>
                        <a:pt x="15" y="41"/>
                        <a:pt x="15" y="42"/>
                        <a:pt x="16" y="42"/>
                      </a:cubicBezTo>
                      <a:cubicBezTo>
                        <a:pt x="18" y="43"/>
                        <a:pt x="20" y="45"/>
                        <a:pt x="20" y="48"/>
                      </a:cubicBezTo>
                      <a:cubicBezTo>
                        <a:pt x="20" y="51"/>
                        <a:pt x="19" y="54"/>
                        <a:pt x="17" y="55"/>
                      </a:cubicBezTo>
                      <a:cubicBezTo>
                        <a:pt x="17" y="55"/>
                        <a:pt x="16" y="57"/>
                        <a:pt x="16" y="59"/>
                      </a:cubicBezTo>
                      <a:cubicBezTo>
                        <a:pt x="16" y="63"/>
                        <a:pt x="17" y="68"/>
                        <a:pt x="20" y="72"/>
                      </a:cubicBezTo>
                      <a:cubicBezTo>
                        <a:pt x="23" y="76"/>
                        <a:pt x="26" y="77"/>
                        <a:pt x="27" y="77"/>
                      </a:cubicBezTo>
                      <a:cubicBezTo>
                        <a:pt x="27" y="77"/>
                        <a:pt x="27" y="77"/>
                        <a:pt x="28" y="77"/>
                      </a:cubicBezTo>
                      <a:cubicBezTo>
                        <a:pt x="29" y="77"/>
                        <a:pt x="29" y="76"/>
                        <a:pt x="29" y="76"/>
                      </a:cubicBezTo>
                      <a:cubicBezTo>
                        <a:pt x="30" y="75"/>
                        <a:pt x="32" y="75"/>
                        <a:pt x="34" y="75"/>
                      </a:cubicBezTo>
                      <a:cubicBezTo>
                        <a:pt x="35" y="75"/>
                        <a:pt x="36" y="74"/>
                        <a:pt x="36" y="74"/>
                      </a:cubicBezTo>
                      <a:cubicBezTo>
                        <a:pt x="37" y="72"/>
                        <a:pt x="38" y="72"/>
                        <a:pt x="40" y="72"/>
                      </a:cubicBezTo>
                      <a:cubicBezTo>
                        <a:pt x="41" y="72"/>
                        <a:pt x="41" y="72"/>
                        <a:pt x="41" y="72"/>
                      </a:cubicBezTo>
                      <a:cubicBezTo>
                        <a:pt x="41" y="72"/>
                        <a:pt x="42" y="72"/>
                        <a:pt x="42" y="71"/>
                      </a:cubicBezTo>
                      <a:cubicBezTo>
                        <a:pt x="43" y="71"/>
                        <a:pt x="43" y="70"/>
                        <a:pt x="43" y="70"/>
                      </a:cubicBezTo>
                      <a:cubicBezTo>
                        <a:pt x="44" y="69"/>
                        <a:pt x="46" y="69"/>
                        <a:pt x="48" y="69"/>
                      </a:cubicBezTo>
                      <a:cubicBezTo>
                        <a:pt x="48" y="69"/>
                        <a:pt x="48" y="69"/>
                        <a:pt x="48" y="69"/>
                      </a:cubicBezTo>
                      <a:cubicBezTo>
                        <a:pt x="47" y="68"/>
                        <a:pt x="47" y="68"/>
                        <a:pt x="47" y="67"/>
                      </a:cubicBezTo>
                      <a:cubicBezTo>
                        <a:pt x="47" y="67"/>
                        <a:pt x="46" y="67"/>
                        <a:pt x="46" y="66"/>
                      </a:cubicBezTo>
                      <a:cubicBezTo>
                        <a:pt x="46" y="66"/>
                        <a:pt x="46" y="65"/>
                        <a:pt x="45" y="64"/>
                      </a:cubicBezTo>
                      <a:cubicBezTo>
                        <a:pt x="45" y="64"/>
                        <a:pt x="45" y="64"/>
                        <a:pt x="45" y="64"/>
                      </a:cubicBezTo>
                      <a:cubicBezTo>
                        <a:pt x="45" y="63"/>
                        <a:pt x="44" y="63"/>
                        <a:pt x="44" y="62"/>
                      </a:cubicBezTo>
                      <a:cubicBezTo>
                        <a:pt x="44" y="62"/>
                        <a:pt x="44" y="62"/>
                        <a:pt x="44" y="62"/>
                      </a:cubicBezTo>
                      <a:cubicBezTo>
                        <a:pt x="44" y="61"/>
                        <a:pt x="43" y="61"/>
                        <a:pt x="43" y="60"/>
                      </a:cubicBezTo>
                      <a:cubicBezTo>
                        <a:pt x="43" y="58"/>
                        <a:pt x="40" y="56"/>
                        <a:pt x="38" y="55"/>
                      </a:cubicBezTo>
                      <a:cubicBezTo>
                        <a:pt x="36" y="52"/>
                        <a:pt x="34" y="50"/>
                        <a:pt x="34" y="48"/>
                      </a:cubicBezTo>
                      <a:cubicBezTo>
                        <a:pt x="34" y="48"/>
                        <a:pt x="34" y="47"/>
                        <a:pt x="34" y="46"/>
                      </a:cubicBezTo>
                      <a:cubicBezTo>
                        <a:pt x="35" y="46"/>
                        <a:pt x="35" y="44"/>
                        <a:pt x="35" y="43"/>
                      </a:cubicBezTo>
                      <a:cubicBezTo>
                        <a:pt x="36" y="40"/>
                        <a:pt x="37" y="36"/>
                        <a:pt x="40" y="36"/>
                      </a:cubicBezTo>
                      <a:cubicBezTo>
                        <a:pt x="42" y="36"/>
                        <a:pt x="44" y="35"/>
                        <a:pt x="44" y="34"/>
                      </a:cubicBezTo>
                      <a:cubicBezTo>
                        <a:pt x="44" y="34"/>
                        <a:pt x="44" y="34"/>
                        <a:pt x="44" y="34"/>
                      </a:cubicBezTo>
                      <a:cubicBezTo>
                        <a:pt x="43" y="33"/>
                        <a:pt x="43" y="32"/>
                        <a:pt x="43" y="32"/>
                      </a:cubicBezTo>
                      <a:cubicBezTo>
                        <a:pt x="43" y="32"/>
                        <a:pt x="43" y="31"/>
                        <a:pt x="43" y="31"/>
                      </a:cubicBezTo>
                      <a:cubicBezTo>
                        <a:pt x="43" y="31"/>
                        <a:pt x="43" y="30"/>
                        <a:pt x="43" y="30"/>
                      </a:cubicBezTo>
                      <a:cubicBezTo>
                        <a:pt x="43" y="30"/>
                        <a:pt x="43" y="29"/>
                        <a:pt x="44" y="29"/>
                      </a:cubicBezTo>
                      <a:cubicBezTo>
                        <a:pt x="44" y="29"/>
                        <a:pt x="44" y="28"/>
                        <a:pt x="44" y="28"/>
                      </a:cubicBezTo>
                      <a:cubicBezTo>
                        <a:pt x="44" y="28"/>
                        <a:pt x="44" y="27"/>
                        <a:pt x="44" y="27"/>
                      </a:cubicBezTo>
                      <a:cubicBezTo>
                        <a:pt x="44" y="27"/>
                        <a:pt x="44" y="27"/>
                        <a:pt x="44" y="27"/>
                      </a:cubicBezTo>
                      <a:cubicBezTo>
                        <a:pt x="43" y="26"/>
                        <a:pt x="41" y="24"/>
                        <a:pt x="40" y="22"/>
                      </a:cubicBezTo>
                      <a:cubicBezTo>
                        <a:pt x="39" y="21"/>
                        <a:pt x="37" y="18"/>
                        <a:pt x="36" y="18"/>
                      </a:cubicBezTo>
                      <a:cubicBezTo>
                        <a:pt x="34" y="18"/>
                        <a:pt x="32" y="17"/>
                        <a:pt x="30" y="15"/>
                      </a:cubicBezTo>
                      <a:cubicBezTo>
                        <a:pt x="29" y="14"/>
                        <a:pt x="28" y="11"/>
                        <a:pt x="29" y="9"/>
                      </a:cubicBezTo>
                      <a:cubicBezTo>
                        <a:pt x="29" y="8"/>
                        <a:pt x="28" y="7"/>
                        <a:pt x="25" y="6"/>
                      </a:cubicBezTo>
                      <a:cubicBezTo>
                        <a:pt x="23" y="5"/>
                        <a:pt x="20" y="4"/>
                        <a:pt x="18" y="1"/>
                      </a:cubicBezTo>
                      <a:cubicBezTo>
                        <a:pt x="17" y="1"/>
                        <a:pt x="17" y="0"/>
                        <a:pt x="16" y="0"/>
                      </a:cubicBezTo>
                      <a:cubicBezTo>
                        <a:pt x="16" y="0"/>
                        <a:pt x="15" y="1"/>
                        <a:pt x="15" y="1"/>
                      </a:cubicBezTo>
                      <a:cubicBezTo>
                        <a:pt x="15" y="2"/>
                        <a:pt x="15" y="2"/>
                        <a:pt x="15" y="2"/>
                      </a:cubicBezTo>
                      <a:cubicBezTo>
                        <a:pt x="15" y="2"/>
                        <a:pt x="14" y="3"/>
                        <a:pt x="14" y="3"/>
                      </a:cubicBezTo>
                      <a:cubicBezTo>
                        <a:pt x="14" y="3"/>
                        <a:pt x="14" y="3"/>
                        <a:pt x="14" y="3"/>
                      </a:cubicBezTo>
                      <a:cubicBezTo>
                        <a:pt x="13" y="4"/>
                        <a:pt x="13" y="4"/>
                        <a:pt x="12" y="4"/>
                      </a:cubicBezTo>
                      <a:cubicBezTo>
                        <a:pt x="10" y="6"/>
                        <a:pt x="8" y="8"/>
                        <a:pt x="8" y="9"/>
                      </a:cubicBezTo>
                      <a:cubicBezTo>
                        <a:pt x="10" y="10"/>
                        <a:pt x="12" y="12"/>
                        <a:pt x="11" y="15"/>
                      </a:cubicBezTo>
                      <a:cubicBezTo>
                        <a:pt x="11" y="16"/>
                        <a:pt x="10" y="18"/>
                        <a:pt x="6" y="18"/>
                      </a:cubicBezTo>
                      <a:cubicBezTo>
                        <a:pt x="3" y="19"/>
                        <a:pt x="2" y="19"/>
                        <a:pt x="2" y="19"/>
                      </a:cubicBezTo>
                      <a:cubicBezTo>
                        <a:pt x="2" y="20"/>
                        <a:pt x="2" y="20"/>
                        <a:pt x="2" y="21"/>
                      </a:cubicBezTo>
                      <a:cubicBezTo>
                        <a:pt x="2" y="24"/>
                        <a:pt x="1" y="25"/>
                        <a:pt x="1" y="26"/>
                      </a:cubicBezTo>
                      <a:cubicBezTo>
                        <a:pt x="1" y="26"/>
                        <a:pt x="0" y="26"/>
                        <a:pt x="0" y="26"/>
                      </a:cubicBezTo>
                      <a:cubicBezTo>
                        <a:pt x="1" y="27"/>
                        <a:pt x="1" y="27"/>
                        <a:pt x="2" y="28"/>
                      </a:cubicBezTo>
                      <a:cubicBezTo>
                        <a:pt x="2" y="28"/>
                        <a:pt x="2" y="28"/>
                        <a:pt x="2" y="28"/>
                      </a:cubicBezTo>
                      <a:cubicBezTo>
                        <a:pt x="2" y="29"/>
                        <a:pt x="3" y="29"/>
                        <a:pt x="3" y="30"/>
                      </a:cubicBezTo>
                      <a:cubicBezTo>
                        <a:pt x="3" y="30"/>
                        <a:pt x="4" y="30"/>
                        <a:pt x="4" y="30"/>
                      </a:cubicBezTo>
                      <a:cubicBezTo>
                        <a:pt x="4" y="31"/>
                        <a:pt x="5" y="31"/>
                        <a:pt x="5" y="32"/>
                      </a:cubicBezTo>
                      <a:cubicBezTo>
                        <a:pt x="5" y="32"/>
                        <a:pt x="6" y="33"/>
                        <a:pt x="6" y="33"/>
                      </a:cubicBezTo>
                      <a:cubicBezTo>
                        <a:pt x="6" y="33"/>
                        <a:pt x="6" y="33"/>
                        <a:pt x="6" y="34"/>
                      </a:cubicBezTo>
                      <a:cubicBezTo>
                        <a:pt x="6" y="34"/>
                        <a:pt x="6"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2" name="Freeform 2047">
                  <a:extLst>
                    <a:ext uri="{FF2B5EF4-FFF2-40B4-BE49-F238E27FC236}">
                      <a16:creationId xmlns:a16="http://schemas.microsoft.com/office/drawing/2014/main" id="{BED50F5D-4F5B-49B2-8533-25C37192F527}"/>
                    </a:ext>
                  </a:extLst>
                </p:cNvPr>
                <p:cNvSpPr>
                  <a:spLocks/>
                </p:cNvSpPr>
                <p:nvPr/>
              </p:nvSpPr>
              <p:spPr bwMode="auto">
                <a:xfrm>
                  <a:off x="2167" y="1835"/>
                  <a:ext cx="6" cy="5"/>
                </a:xfrm>
                <a:custGeom>
                  <a:avLst/>
                  <a:gdLst>
                    <a:gd name="T0" fmla="*/ 0 w 7"/>
                    <a:gd name="T1" fmla="*/ 0 h 5"/>
                    <a:gd name="T2" fmla="*/ 7 w 7"/>
                    <a:gd name="T3" fmla="*/ 5 h 5"/>
                    <a:gd name="T4" fmla="*/ 0 w 7"/>
                    <a:gd name="T5" fmla="*/ 0 h 5"/>
                  </a:gdLst>
                  <a:ahLst/>
                  <a:cxnLst>
                    <a:cxn ang="0">
                      <a:pos x="T0" y="T1"/>
                    </a:cxn>
                    <a:cxn ang="0">
                      <a:pos x="T2" y="T3"/>
                    </a:cxn>
                    <a:cxn ang="0">
                      <a:pos x="T4" y="T5"/>
                    </a:cxn>
                  </a:cxnLst>
                  <a:rect l="0" t="0" r="r" b="b"/>
                  <a:pathLst>
                    <a:path w="7" h="5">
                      <a:moveTo>
                        <a:pt x="0" y="0"/>
                      </a:moveTo>
                      <a:cubicBezTo>
                        <a:pt x="3" y="4"/>
                        <a:pt x="6" y="5"/>
                        <a:pt x="7" y="5"/>
                      </a:cubicBezTo>
                      <a:cubicBezTo>
                        <a:pt x="6" y="5"/>
                        <a:pt x="3"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3" name="Freeform 2048">
                  <a:extLst>
                    <a:ext uri="{FF2B5EF4-FFF2-40B4-BE49-F238E27FC236}">
                      <a16:creationId xmlns:a16="http://schemas.microsoft.com/office/drawing/2014/main" id="{D39D9766-5E27-4FB5-9C00-2733D4D5B914}"/>
                    </a:ext>
                  </a:extLst>
                </p:cNvPr>
                <p:cNvSpPr>
                  <a:spLocks/>
                </p:cNvSpPr>
                <p:nvPr/>
              </p:nvSpPr>
              <p:spPr bwMode="auto">
                <a:xfrm>
                  <a:off x="2153" y="1798"/>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4" name="Freeform 2049">
                  <a:extLst>
                    <a:ext uri="{FF2B5EF4-FFF2-40B4-BE49-F238E27FC236}">
                      <a16:creationId xmlns:a16="http://schemas.microsoft.com/office/drawing/2014/main" id="{94C15E35-3EC5-4B90-BC3E-1E8B260B2909}"/>
                    </a:ext>
                  </a:extLst>
                </p:cNvPr>
                <p:cNvSpPr>
                  <a:spLocks/>
                </p:cNvSpPr>
                <p:nvPr/>
              </p:nvSpPr>
              <p:spPr bwMode="auto">
                <a:xfrm>
                  <a:off x="2155" y="179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5" name="Freeform 2050">
                  <a:extLst>
                    <a:ext uri="{FF2B5EF4-FFF2-40B4-BE49-F238E27FC236}">
                      <a16:creationId xmlns:a16="http://schemas.microsoft.com/office/drawing/2014/main" id="{013B545F-CC18-4145-B6D7-F1E65FD0DDE0}"/>
                    </a:ext>
                  </a:extLst>
                </p:cNvPr>
                <p:cNvSpPr>
                  <a:spLocks/>
                </p:cNvSpPr>
                <p:nvPr/>
              </p:nvSpPr>
              <p:spPr bwMode="auto">
                <a:xfrm>
                  <a:off x="2188" y="183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6" name="Freeform 2051">
                  <a:extLst>
                    <a:ext uri="{FF2B5EF4-FFF2-40B4-BE49-F238E27FC236}">
                      <a16:creationId xmlns:a16="http://schemas.microsoft.com/office/drawing/2014/main" id="{614601AC-DCA1-476C-BCF7-B0252DAFE05D}"/>
                    </a:ext>
                  </a:extLst>
                </p:cNvPr>
                <p:cNvSpPr>
                  <a:spLocks/>
                </p:cNvSpPr>
                <p:nvPr/>
              </p:nvSpPr>
              <p:spPr bwMode="auto">
                <a:xfrm>
                  <a:off x="2161" y="17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7" name="Freeform 2052">
                  <a:extLst>
                    <a:ext uri="{FF2B5EF4-FFF2-40B4-BE49-F238E27FC236}">
                      <a16:creationId xmlns:a16="http://schemas.microsoft.com/office/drawing/2014/main" id="{A9FA5C6F-9979-449C-AC34-5675BF8C4758}"/>
                    </a:ext>
                  </a:extLst>
                </p:cNvPr>
                <p:cNvSpPr>
                  <a:spLocks/>
                </p:cNvSpPr>
                <p:nvPr/>
              </p:nvSpPr>
              <p:spPr bwMode="auto">
                <a:xfrm>
                  <a:off x="2150" y="179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8" name="Freeform 2053">
                  <a:extLst>
                    <a:ext uri="{FF2B5EF4-FFF2-40B4-BE49-F238E27FC236}">
                      <a16:creationId xmlns:a16="http://schemas.microsoft.com/office/drawing/2014/main" id="{410DA8F3-BB48-49AB-BE2E-79B4CC55BAE4}"/>
                    </a:ext>
                  </a:extLst>
                </p:cNvPr>
                <p:cNvSpPr>
                  <a:spLocks/>
                </p:cNvSpPr>
                <p:nvPr/>
              </p:nvSpPr>
              <p:spPr bwMode="auto">
                <a:xfrm>
                  <a:off x="2149" y="1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9" name="Freeform 2054">
                  <a:extLst>
                    <a:ext uri="{FF2B5EF4-FFF2-40B4-BE49-F238E27FC236}">
                      <a16:creationId xmlns:a16="http://schemas.microsoft.com/office/drawing/2014/main" id="{DE4B0067-4D86-4246-8BF1-F3CE636CE83C}"/>
                    </a:ext>
                  </a:extLst>
                </p:cNvPr>
                <p:cNvSpPr>
                  <a:spLocks/>
                </p:cNvSpPr>
                <p:nvPr/>
              </p:nvSpPr>
              <p:spPr bwMode="auto">
                <a:xfrm>
                  <a:off x="2152" y="179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0" name="Freeform 2055">
                  <a:extLst>
                    <a:ext uri="{FF2B5EF4-FFF2-40B4-BE49-F238E27FC236}">
                      <a16:creationId xmlns:a16="http://schemas.microsoft.com/office/drawing/2014/main" id="{CD6C0BB1-EFB7-43C6-AF08-B68E3287A06C}"/>
                    </a:ext>
                  </a:extLst>
                </p:cNvPr>
                <p:cNvSpPr>
                  <a:spLocks/>
                </p:cNvSpPr>
                <p:nvPr/>
              </p:nvSpPr>
              <p:spPr bwMode="auto">
                <a:xfrm>
                  <a:off x="2162" y="176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1" name="Freeform 2056">
                  <a:extLst>
                    <a:ext uri="{FF2B5EF4-FFF2-40B4-BE49-F238E27FC236}">
                      <a16:creationId xmlns:a16="http://schemas.microsoft.com/office/drawing/2014/main" id="{26F9344C-6CD1-4C1F-B2A5-F52E52A5C818}"/>
                    </a:ext>
                  </a:extLst>
                </p:cNvPr>
                <p:cNvSpPr>
                  <a:spLocks/>
                </p:cNvSpPr>
                <p:nvPr/>
              </p:nvSpPr>
              <p:spPr bwMode="auto">
                <a:xfrm>
                  <a:off x="2193" y="1830"/>
                  <a:ext cx="0"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194" name="Freeform 2058">
                <a:extLst>
                  <a:ext uri="{FF2B5EF4-FFF2-40B4-BE49-F238E27FC236}">
                    <a16:creationId xmlns:a16="http://schemas.microsoft.com/office/drawing/2014/main" id="{0E7B277F-6432-4A3F-A885-00BAA5AD1F5B}"/>
                  </a:ext>
                </a:extLst>
              </p:cNvPr>
              <p:cNvSpPr>
                <a:spLocks/>
              </p:cNvSpPr>
              <p:nvPr/>
            </p:nvSpPr>
            <p:spPr bwMode="auto">
              <a:xfrm>
                <a:off x="2190" y="1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5" name="Freeform 2059">
                <a:extLst>
                  <a:ext uri="{FF2B5EF4-FFF2-40B4-BE49-F238E27FC236}">
                    <a16:creationId xmlns:a16="http://schemas.microsoft.com/office/drawing/2014/main" id="{75A302C7-9DF8-401A-9DAD-8223FA339D09}"/>
                  </a:ext>
                </a:extLst>
              </p:cNvPr>
              <p:cNvSpPr>
                <a:spLocks/>
              </p:cNvSpPr>
              <p:nvPr/>
            </p:nvSpPr>
            <p:spPr bwMode="auto">
              <a:xfrm>
                <a:off x="2189" y="17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6" name="Freeform 2060">
                <a:extLst>
                  <a:ext uri="{FF2B5EF4-FFF2-40B4-BE49-F238E27FC236}">
                    <a16:creationId xmlns:a16="http://schemas.microsoft.com/office/drawing/2014/main" id="{405C85F7-68E3-454B-925C-C093E7A16DDD}"/>
                  </a:ext>
                </a:extLst>
              </p:cNvPr>
              <p:cNvSpPr>
                <a:spLocks/>
              </p:cNvSpPr>
              <p:nvPr/>
            </p:nvSpPr>
            <p:spPr bwMode="auto">
              <a:xfrm>
                <a:off x="2189" y="182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7" name="Freeform 2061">
                <a:extLst>
                  <a:ext uri="{FF2B5EF4-FFF2-40B4-BE49-F238E27FC236}">
                    <a16:creationId xmlns:a16="http://schemas.microsoft.com/office/drawing/2014/main" id="{CE0CB45E-F01F-42AC-9646-F559434D9443}"/>
                  </a:ext>
                </a:extLst>
              </p:cNvPr>
              <p:cNvSpPr>
                <a:spLocks/>
              </p:cNvSpPr>
              <p:nvPr/>
            </p:nvSpPr>
            <p:spPr bwMode="auto">
              <a:xfrm>
                <a:off x="2190" y="182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8" name="Freeform 2062">
                <a:extLst>
                  <a:ext uri="{FF2B5EF4-FFF2-40B4-BE49-F238E27FC236}">
                    <a16:creationId xmlns:a16="http://schemas.microsoft.com/office/drawing/2014/main" id="{A76E8ED4-06AF-49D1-8E81-E712BE3A385F}"/>
                  </a:ext>
                </a:extLst>
              </p:cNvPr>
              <p:cNvSpPr>
                <a:spLocks/>
              </p:cNvSpPr>
              <p:nvPr/>
            </p:nvSpPr>
            <p:spPr bwMode="auto">
              <a:xfrm>
                <a:off x="2189" y="179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9" name="Freeform 2063">
                <a:extLst>
                  <a:ext uri="{FF2B5EF4-FFF2-40B4-BE49-F238E27FC236}">
                    <a16:creationId xmlns:a16="http://schemas.microsoft.com/office/drawing/2014/main" id="{A7E6768B-4574-49FD-B5A8-F31AD5426AF1}"/>
                  </a:ext>
                </a:extLst>
              </p:cNvPr>
              <p:cNvSpPr>
                <a:spLocks/>
              </p:cNvSpPr>
              <p:nvPr/>
            </p:nvSpPr>
            <p:spPr bwMode="auto">
              <a:xfrm>
                <a:off x="2191"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0" name="Freeform 2064">
                <a:extLst>
                  <a:ext uri="{FF2B5EF4-FFF2-40B4-BE49-F238E27FC236}">
                    <a16:creationId xmlns:a16="http://schemas.microsoft.com/office/drawing/2014/main" id="{83AD62CE-41B0-4E2E-9F3F-2BFE469251F4}"/>
                  </a:ext>
                </a:extLst>
              </p:cNvPr>
              <p:cNvSpPr>
                <a:spLocks/>
              </p:cNvSpPr>
              <p:nvPr/>
            </p:nvSpPr>
            <p:spPr bwMode="auto">
              <a:xfrm>
                <a:off x="2222" y="1795"/>
                <a:ext cx="29" cy="36"/>
              </a:xfrm>
              <a:custGeom>
                <a:avLst/>
                <a:gdLst>
                  <a:gd name="T0" fmla="*/ 1 w 30"/>
                  <a:gd name="T1" fmla="*/ 37 h 38"/>
                  <a:gd name="T2" fmla="*/ 4 w 30"/>
                  <a:gd name="T3" fmla="*/ 38 h 38"/>
                  <a:gd name="T4" fmla="*/ 4 w 30"/>
                  <a:gd name="T5" fmla="*/ 38 h 38"/>
                  <a:gd name="T6" fmla="*/ 5 w 30"/>
                  <a:gd name="T7" fmla="*/ 38 h 38"/>
                  <a:gd name="T8" fmla="*/ 6 w 30"/>
                  <a:gd name="T9" fmla="*/ 38 h 38"/>
                  <a:gd name="T10" fmla="*/ 7 w 30"/>
                  <a:gd name="T11" fmla="*/ 37 h 38"/>
                  <a:gd name="T12" fmla="*/ 12 w 30"/>
                  <a:gd name="T13" fmla="*/ 36 h 38"/>
                  <a:gd name="T14" fmla="*/ 15 w 30"/>
                  <a:gd name="T15" fmla="*/ 36 h 38"/>
                  <a:gd name="T16" fmla="*/ 18 w 30"/>
                  <a:gd name="T17" fmla="*/ 33 h 38"/>
                  <a:gd name="T18" fmla="*/ 19 w 30"/>
                  <a:gd name="T19" fmla="*/ 31 h 38"/>
                  <a:gd name="T20" fmla="*/ 19 w 30"/>
                  <a:gd name="T21" fmla="*/ 30 h 38"/>
                  <a:gd name="T22" fmla="*/ 20 w 30"/>
                  <a:gd name="T23" fmla="*/ 28 h 38"/>
                  <a:gd name="T24" fmla="*/ 21 w 30"/>
                  <a:gd name="T25" fmla="*/ 27 h 38"/>
                  <a:gd name="T26" fmla="*/ 22 w 30"/>
                  <a:gd name="T27" fmla="*/ 25 h 38"/>
                  <a:gd name="T28" fmla="*/ 23 w 30"/>
                  <a:gd name="T29" fmla="*/ 25 h 38"/>
                  <a:gd name="T30" fmla="*/ 24 w 30"/>
                  <a:gd name="T31" fmla="*/ 23 h 38"/>
                  <a:gd name="T32" fmla="*/ 25 w 30"/>
                  <a:gd name="T33" fmla="*/ 22 h 38"/>
                  <a:gd name="T34" fmla="*/ 29 w 30"/>
                  <a:gd name="T35" fmla="*/ 18 h 38"/>
                  <a:gd name="T36" fmla="*/ 29 w 30"/>
                  <a:gd name="T37" fmla="*/ 17 h 38"/>
                  <a:gd name="T38" fmla="*/ 30 w 30"/>
                  <a:gd name="T39" fmla="*/ 16 h 38"/>
                  <a:gd name="T40" fmla="*/ 25 w 30"/>
                  <a:gd name="T41" fmla="*/ 11 h 38"/>
                  <a:gd name="T42" fmla="*/ 13 w 30"/>
                  <a:gd name="T43" fmla="*/ 3 h 38"/>
                  <a:gd name="T44" fmla="*/ 5 w 30"/>
                  <a:gd name="T45" fmla="*/ 0 h 38"/>
                  <a:gd name="T46" fmla="*/ 5 w 30"/>
                  <a:gd name="T47" fmla="*/ 3 h 38"/>
                  <a:gd name="T48" fmla="*/ 5 w 30"/>
                  <a:gd name="T49" fmla="*/ 3 h 38"/>
                  <a:gd name="T50" fmla="*/ 4 w 30"/>
                  <a:gd name="T51" fmla="*/ 3 h 38"/>
                  <a:gd name="T52" fmla="*/ 4 w 30"/>
                  <a:gd name="T53" fmla="*/ 4 h 38"/>
                  <a:gd name="T54" fmla="*/ 4 w 30"/>
                  <a:gd name="T55" fmla="*/ 4 h 38"/>
                  <a:gd name="T56" fmla="*/ 4 w 30"/>
                  <a:gd name="T57" fmla="*/ 4 h 38"/>
                  <a:gd name="T58" fmla="*/ 4 w 30"/>
                  <a:gd name="T59" fmla="*/ 4 h 38"/>
                  <a:gd name="T60" fmla="*/ 4 w 30"/>
                  <a:gd name="T61" fmla="*/ 5 h 38"/>
                  <a:gd name="T62" fmla="*/ 4 w 30"/>
                  <a:gd name="T63" fmla="*/ 5 h 38"/>
                  <a:gd name="T64" fmla="*/ 3 w 30"/>
                  <a:gd name="T65" fmla="*/ 5 h 38"/>
                  <a:gd name="T66" fmla="*/ 3 w 30"/>
                  <a:gd name="T67" fmla="*/ 5 h 38"/>
                  <a:gd name="T68" fmla="*/ 2 w 30"/>
                  <a:gd name="T69" fmla="*/ 16 h 38"/>
                  <a:gd name="T70" fmla="*/ 3 w 30"/>
                  <a:gd name="T71" fmla="*/ 33 h 38"/>
                  <a:gd name="T72" fmla="*/ 3 w 30"/>
                  <a:gd name="T73" fmla="*/ 33 h 38"/>
                  <a:gd name="T74" fmla="*/ 3 w 30"/>
                  <a:gd name="T75" fmla="*/ 33 h 38"/>
                  <a:gd name="T76" fmla="*/ 3 w 30"/>
                  <a:gd name="T77" fmla="*/ 33 h 38"/>
                  <a:gd name="T78" fmla="*/ 3 w 30"/>
                  <a:gd name="T79" fmla="*/ 33 h 38"/>
                  <a:gd name="T80" fmla="*/ 3 w 30"/>
                  <a:gd name="T81" fmla="*/ 33 h 38"/>
                  <a:gd name="T82" fmla="*/ 3 w 30"/>
                  <a:gd name="T83" fmla="*/ 34 h 38"/>
                  <a:gd name="T84" fmla="*/ 2 w 30"/>
                  <a:gd name="T85" fmla="*/ 34 h 38"/>
                  <a:gd name="T86" fmla="*/ 2 w 30"/>
                  <a:gd name="T87" fmla="*/ 34 h 38"/>
                  <a:gd name="T88" fmla="*/ 2 w 30"/>
                  <a:gd name="T89" fmla="*/ 35 h 38"/>
                  <a:gd name="T90" fmla="*/ 2 w 30"/>
                  <a:gd name="T91" fmla="*/ 35 h 38"/>
                  <a:gd name="T92" fmla="*/ 0 w 30"/>
                  <a:gd name="T93" fmla="*/ 37 h 38"/>
                  <a:gd name="T94" fmla="*/ 1 w 30"/>
                  <a:gd name="T9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38">
                    <a:moveTo>
                      <a:pt x="1" y="37"/>
                    </a:moveTo>
                    <a:cubicBezTo>
                      <a:pt x="1" y="37"/>
                      <a:pt x="2" y="38"/>
                      <a:pt x="4" y="38"/>
                    </a:cubicBezTo>
                    <a:cubicBezTo>
                      <a:pt x="4" y="38"/>
                      <a:pt x="4" y="38"/>
                      <a:pt x="4" y="38"/>
                    </a:cubicBezTo>
                    <a:cubicBezTo>
                      <a:pt x="4" y="38"/>
                      <a:pt x="5" y="38"/>
                      <a:pt x="5" y="38"/>
                    </a:cubicBezTo>
                    <a:cubicBezTo>
                      <a:pt x="5" y="38"/>
                      <a:pt x="5" y="38"/>
                      <a:pt x="6" y="38"/>
                    </a:cubicBezTo>
                    <a:cubicBezTo>
                      <a:pt x="6" y="37"/>
                      <a:pt x="7" y="37"/>
                      <a:pt x="7" y="37"/>
                    </a:cubicBezTo>
                    <a:cubicBezTo>
                      <a:pt x="9" y="36"/>
                      <a:pt x="11" y="36"/>
                      <a:pt x="12" y="36"/>
                    </a:cubicBezTo>
                    <a:cubicBezTo>
                      <a:pt x="15" y="36"/>
                      <a:pt x="15" y="36"/>
                      <a:pt x="15" y="36"/>
                    </a:cubicBezTo>
                    <a:cubicBezTo>
                      <a:pt x="16" y="36"/>
                      <a:pt x="17" y="36"/>
                      <a:pt x="18" y="33"/>
                    </a:cubicBezTo>
                    <a:cubicBezTo>
                      <a:pt x="18" y="33"/>
                      <a:pt x="18" y="32"/>
                      <a:pt x="19" y="31"/>
                    </a:cubicBezTo>
                    <a:cubicBezTo>
                      <a:pt x="19" y="31"/>
                      <a:pt x="19" y="30"/>
                      <a:pt x="19" y="30"/>
                    </a:cubicBezTo>
                    <a:cubicBezTo>
                      <a:pt x="20" y="29"/>
                      <a:pt x="20" y="29"/>
                      <a:pt x="20" y="28"/>
                    </a:cubicBezTo>
                    <a:cubicBezTo>
                      <a:pt x="21" y="28"/>
                      <a:pt x="21" y="28"/>
                      <a:pt x="21" y="27"/>
                    </a:cubicBezTo>
                    <a:cubicBezTo>
                      <a:pt x="21" y="27"/>
                      <a:pt x="22" y="26"/>
                      <a:pt x="22" y="25"/>
                    </a:cubicBezTo>
                    <a:cubicBezTo>
                      <a:pt x="22" y="25"/>
                      <a:pt x="23" y="25"/>
                      <a:pt x="23" y="25"/>
                    </a:cubicBezTo>
                    <a:cubicBezTo>
                      <a:pt x="23" y="24"/>
                      <a:pt x="24" y="23"/>
                      <a:pt x="24" y="23"/>
                    </a:cubicBezTo>
                    <a:cubicBezTo>
                      <a:pt x="24" y="23"/>
                      <a:pt x="25" y="22"/>
                      <a:pt x="25" y="22"/>
                    </a:cubicBezTo>
                    <a:cubicBezTo>
                      <a:pt x="26" y="20"/>
                      <a:pt x="27" y="19"/>
                      <a:pt x="29" y="18"/>
                    </a:cubicBezTo>
                    <a:cubicBezTo>
                      <a:pt x="29" y="18"/>
                      <a:pt x="29" y="18"/>
                      <a:pt x="29" y="17"/>
                    </a:cubicBezTo>
                    <a:cubicBezTo>
                      <a:pt x="29" y="17"/>
                      <a:pt x="30" y="17"/>
                      <a:pt x="30" y="16"/>
                    </a:cubicBezTo>
                    <a:cubicBezTo>
                      <a:pt x="28" y="15"/>
                      <a:pt x="26" y="13"/>
                      <a:pt x="25" y="11"/>
                    </a:cubicBezTo>
                    <a:cubicBezTo>
                      <a:pt x="21" y="8"/>
                      <a:pt x="17" y="4"/>
                      <a:pt x="13" y="3"/>
                    </a:cubicBezTo>
                    <a:cubicBezTo>
                      <a:pt x="11" y="2"/>
                      <a:pt x="8" y="1"/>
                      <a:pt x="5" y="0"/>
                    </a:cubicBezTo>
                    <a:cubicBezTo>
                      <a:pt x="5" y="1"/>
                      <a:pt x="5" y="2"/>
                      <a:pt x="5" y="3"/>
                    </a:cubicBezTo>
                    <a:cubicBezTo>
                      <a:pt x="5" y="3"/>
                      <a:pt x="5" y="3"/>
                      <a:pt x="5" y="3"/>
                    </a:cubicBezTo>
                    <a:cubicBezTo>
                      <a:pt x="5" y="3"/>
                      <a:pt x="4" y="3"/>
                      <a:pt x="4" y="3"/>
                    </a:cubicBezTo>
                    <a:cubicBezTo>
                      <a:pt x="4" y="3"/>
                      <a:pt x="4" y="4"/>
                      <a:pt x="4" y="4"/>
                    </a:cubicBezTo>
                    <a:cubicBezTo>
                      <a:pt x="4" y="4"/>
                      <a:pt x="4" y="4"/>
                      <a:pt x="4" y="4"/>
                    </a:cubicBezTo>
                    <a:cubicBezTo>
                      <a:pt x="4" y="4"/>
                      <a:pt x="4" y="4"/>
                      <a:pt x="4" y="4"/>
                    </a:cubicBezTo>
                    <a:cubicBezTo>
                      <a:pt x="4" y="4"/>
                      <a:pt x="4" y="4"/>
                      <a:pt x="4" y="4"/>
                    </a:cubicBezTo>
                    <a:cubicBezTo>
                      <a:pt x="4" y="4"/>
                      <a:pt x="4" y="5"/>
                      <a:pt x="4" y="5"/>
                    </a:cubicBezTo>
                    <a:cubicBezTo>
                      <a:pt x="4" y="5"/>
                      <a:pt x="4" y="5"/>
                      <a:pt x="4" y="5"/>
                    </a:cubicBezTo>
                    <a:cubicBezTo>
                      <a:pt x="4" y="5"/>
                      <a:pt x="3" y="5"/>
                      <a:pt x="3" y="5"/>
                    </a:cubicBezTo>
                    <a:cubicBezTo>
                      <a:pt x="3" y="5"/>
                      <a:pt x="3" y="5"/>
                      <a:pt x="3" y="5"/>
                    </a:cubicBezTo>
                    <a:cubicBezTo>
                      <a:pt x="2" y="6"/>
                      <a:pt x="0" y="12"/>
                      <a:pt x="2" y="16"/>
                    </a:cubicBezTo>
                    <a:cubicBezTo>
                      <a:pt x="4" y="21"/>
                      <a:pt x="4" y="30"/>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4"/>
                    </a:cubicBezTo>
                    <a:cubicBezTo>
                      <a:pt x="2" y="34"/>
                      <a:pt x="2" y="34"/>
                      <a:pt x="2" y="34"/>
                    </a:cubicBezTo>
                    <a:cubicBezTo>
                      <a:pt x="2" y="34"/>
                      <a:pt x="2" y="34"/>
                      <a:pt x="2" y="34"/>
                    </a:cubicBezTo>
                    <a:cubicBezTo>
                      <a:pt x="2" y="34"/>
                      <a:pt x="2" y="34"/>
                      <a:pt x="2" y="35"/>
                    </a:cubicBezTo>
                    <a:cubicBezTo>
                      <a:pt x="2" y="35"/>
                      <a:pt x="2" y="35"/>
                      <a:pt x="2" y="35"/>
                    </a:cubicBezTo>
                    <a:cubicBezTo>
                      <a:pt x="1" y="35"/>
                      <a:pt x="1" y="36"/>
                      <a:pt x="0" y="37"/>
                    </a:cubicBezTo>
                    <a:cubicBezTo>
                      <a:pt x="0" y="37"/>
                      <a:pt x="0" y="37"/>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1" name="Freeform 2065">
                <a:extLst>
                  <a:ext uri="{FF2B5EF4-FFF2-40B4-BE49-F238E27FC236}">
                    <a16:creationId xmlns:a16="http://schemas.microsoft.com/office/drawing/2014/main" id="{6FCF6143-8B4A-4978-8CFE-F7C20E1C1EDC}"/>
                  </a:ext>
                </a:extLst>
              </p:cNvPr>
              <p:cNvSpPr>
                <a:spLocks/>
              </p:cNvSpPr>
              <p:nvPr/>
            </p:nvSpPr>
            <p:spPr bwMode="auto">
              <a:xfrm>
                <a:off x="2245" y="181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2" name="Freeform 2066">
                <a:extLst>
                  <a:ext uri="{FF2B5EF4-FFF2-40B4-BE49-F238E27FC236}">
                    <a16:creationId xmlns:a16="http://schemas.microsoft.com/office/drawing/2014/main" id="{96F4B265-F3D3-41FE-A24F-AA553E1A7F75}"/>
                  </a:ext>
                </a:extLst>
              </p:cNvPr>
              <p:cNvSpPr>
                <a:spLocks/>
              </p:cNvSpPr>
              <p:nvPr/>
            </p:nvSpPr>
            <p:spPr bwMode="auto">
              <a:xfrm>
                <a:off x="2240" y="18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3" name="Freeform 2067">
                <a:extLst>
                  <a:ext uri="{FF2B5EF4-FFF2-40B4-BE49-F238E27FC236}">
                    <a16:creationId xmlns:a16="http://schemas.microsoft.com/office/drawing/2014/main" id="{94848A81-FEB0-4894-A743-655DD09ACB8D}"/>
                  </a:ext>
                </a:extLst>
              </p:cNvPr>
              <p:cNvSpPr>
                <a:spLocks/>
              </p:cNvSpPr>
              <p:nvPr/>
            </p:nvSpPr>
            <p:spPr bwMode="auto">
              <a:xfrm>
                <a:off x="2222" y="1830"/>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4" name="Freeform 2068">
                <a:extLst>
                  <a:ext uri="{FF2B5EF4-FFF2-40B4-BE49-F238E27FC236}">
                    <a16:creationId xmlns:a16="http://schemas.microsoft.com/office/drawing/2014/main" id="{B08C073D-0329-4820-9389-61A8E1C050A2}"/>
                  </a:ext>
                </a:extLst>
              </p:cNvPr>
              <p:cNvSpPr>
                <a:spLocks/>
              </p:cNvSpPr>
              <p:nvPr/>
            </p:nvSpPr>
            <p:spPr bwMode="auto">
              <a:xfrm>
                <a:off x="2250" y="18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5" name="Freeform 2069">
                <a:extLst>
                  <a:ext uri="{FF2B5EF4-FFF2-40B4-BE49-F238E27FC236}">
                    <a16:creationId xmlns:a16="http://schemas.microsoft.com/office/drawing/2014/main" id="{F8CD83EC-F464-44F5-9CD4-030ADB542563}"/>
                  </a:ext>
                </a:extLst>
              </p:cNvPr>
              <p:cNvSpPr>
                <a:spLocks/>
              </p:cNvSpPr>
              <p:nvPr/>
            </p:nvSpPr>
            <p:spPr bwMode="auto">
              <a:xfrm>
                <a:off x="2226" y="18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6" name="Freeform 2070">
                <a:extLst>
                  <a:ext uri="{FF2B5EF4-FFF2-40B4-BE49-F238E27FC236}">
                    <a16:creationId xmlns:a16="http://schemas.microsoft.com/office/drawing/2014/main" id="{69C08630-A23F-4EF2-8ADD-3DF2B16D77C5}"/>
                  </a:ext>
                </a:extLst>
              </p:cNvPr>
              <p:cNvSpPr>
                <a:spLocks/>
              </p:cNvSpPr>
              <p:nvPr/>
            </p:nvSpPr>
            <p:spPr bwMode="auto">
              <a:xfrm>
                <a:off x="2243" y="181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7" name="Freeform 2071">
                <a:extLst>
                  <a:ext uri="{FF2B5EF4-FFF2-40B4-BE49-F238E27FC236}">
                    <a16:creationId xmlns:a16="http://schemas.microsoft.com/office/drawing/2014/main" id="{0BF89860-3C39-493E-B204-B43C1D5A0683}"/>
                  </a:ext>
                </a:extLst>
              </p:cNvPr>
              <p:cNvSpPr>
                <a:spLocks/>
              </p:cNvSpPr>
              <p:nvPr/>
            </p:nvSpPr>
            <p:spPr bwMode="auto">
              <a:xfrm>
                <a:off x="2227" y="183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8" name="Freeform 2072">
                <a:extLst>
                  <a:ext uri="{FF2B5EF4-FFF2-40B4-BE49-F238E27FC236}">
                    <a16:creationId xmlns:a16="http://schemas.microsoft.com/office/drawing/2014/main" id="{02921A5D-A669-4E7B-A378-4A70FDA0853A}"/>
                  </a:ext>
                </a:extLst>
              </p:cNvPr>
              <p:cNvSpPr>
                <a:spLocks/>
              </p:cNvSpPr>
              <p:nvPr/>
            </p:nvSpPr>
            <p:spPr bwMode="auto">
              <a:xfrm>
                <a:off x="2241" y="18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9" name="Freeform 2073">
                <a:extLst>
                  <a:ext uri="{FF2B5EF4-FFF2-40B4-BE49-F238E27FC236}">
                    <a16:creationId xmlns:a16="http://schemas.microsoft.com/office/drawing/2014/main" id="{D22209C9-F8E8-4C46-AA77-258D72518980}"/>
                  </a:ext>
                </a:extLst>
              </p:cNvPr>
              <p:cNvSpPr>
                <a:spLocks/>
              </p:cNvSpPr>
              <p:nvPr/>
            </p:nvSpPr>
            <p:spPr bwMode="auto">
              <a:xfrm>
                <a:off x="2226" y="179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0" name="Freeform 2074">
                <a:extLst>
                  <a:ext uri="{FF2B5EF4-FFF2-40B4-BE49-F238E27FC236}">
                    <a16:creationId xmlns:a16="http://schemas.microsoft.com/office/drawing/2014/main" id="{30935ABB-CA11-4BEA-8996-EB3577E5DD10}"/>
                  </a:ext>
                </a:extLst>
              </p:cNvPr>
              <p:cNvSpPr>
                <a:spLocks/>
              </p:cNvSpPr>
              <p:nvPr/>
            </p:nvSpPr>
            <p:spPr bwMode="auto">
              <a:xfrm>
                <a:off x="2224" y="1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1" name="Freeform 2075">
                <a:extLst>
                  <a:ext uri="{FF2B5EF4-FFF2-40B4-BE49-F238E27FC236}">
                    <a16:creationId xmlns:a16="http://schemas.microsoft.com/office/drawing/2014/main" id="{4C382163-2137-473A-8B09-07A69DB8661A}"/>
                  </a:ext>
                </a:extLst>
              </p:cNvPr>
              <p:cNvSpPr>
                <a:spLocks/>
              </p:cNvSpPr>
              <p:nvPr/>
            </p:nvSpPr>
            <p:spPr bwMode="auto">
              <a:xfrm>
                <a:off x="2224" y="18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2" name="Freeform 2076">
                <a:extLst>
                  <a:ext uri="{FF2B5EF4-FFF2-40B4-BE49-F238E27FC236}">
                    <a16:creationId xmlns:a16="http://schemas.microsoft.com/office/drawing/2014/main" id="{96917D62-EE06-4C9B-9006-9911B3876AA8}"/>
                  </a:ext>
                </a:extLst>
              </p:cNvPr>
              <p:cNvSpPr>
                <a:spLocks/>
              </p:cNvSpPr>
              <p:nvPr/>
            </p:nvSpPr>
            <p:spPr bwMode="auto">
              <a:xfrm>
                <a:off x="2227" y="17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3" name="Freeform 2077">
                <a:extLst>
                  <a:ext uri="{FF2B5EF4-FFF2-40B4-BE49-F238E27FC236}">
                    <a16:creationId xmlns:a16="http://schemas.microsoft.com/office/drawing/2014/main" id="{F30C82B1-BC52-41E7-BCB5-56BD8DC6EB61}"/>
                  </a:ext>
                </a:extLst>
              </p:cNvPr>
              <p:cNvSpPr>
                <a:spLocks/>
              </p:cNvSpPr>
              <p:nvPr/>
            </p:nvSpPr>
            <p:spPr bwMode="auto">
              <a:xfrm>
                <a:off x="2226" y="1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4" name="Freeform 2078">
                <a:extLst>
                  <a:ext uri="{FF2B5EF4-FFF2-40B4-BE49-F238E27FC236}">
                    <a16:creationId xmlns:a16="http://schemas.microsoft.com/office/drawing/2014/main" id="{8F6589EF-5E74-44AB-859C-576D48F0B847}"/>
                  </a:ext>
                </a:extLst>
              </p:cNvPr>
              <p:cNvSpPr>
                <a:spLocks/>
              </p:cNvSpPr>
              <p:nvPr/>
            </p:nvSpPr>
            <p:spPr bwMode="auto">
              <a:xfrm>
                <a:off x="2225" y="180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5" name="Freeform 2079">
                <a:extLst>
                  <a:ext uri="{FF2B5EF4-FFF2-40B4-BE49-F238E27FC236}">
                    <a16:creationId xmlns:a16="http://schemas.microsoft.com/office/drawing/2014/main" id="{1B4B5229-93D4-4451-A9A8-01060E41491A}"/>
                  </a:ext>
                </a:extLst>
              </p:cNvPr>
              <p:cNvSpPr>
                <a:spLocks/>
              </p:cNvSpPr>
              <p:nvPr/>
            </p:nvSpPr>
            <p:spPr bwMode="auto">
              <a:xfrm>
                <a:off x="2226" y="179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6" name="Freeform 2080">
                <a:extLst>
                  <a:ext uri="{FF2B5EF4-FFF2-40B4-BE49-F238E27FC236}">
                    <a16:creationId xmlns:a16="http://schemas.microsoft.com/office/drawing/2014/main" id="{ACC3F175-06BA-4EA8-8B84-A7A4950BDFC3}"/>
                  </a:ext>
                </a:extLst>
              </p:cNvPr>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7" name="Freeform 2081">
                <a:extLst>
                  <a:ext uri="{FF2B5EF4-FFF2-40B4-BE49-F238E27FC236}">
                    <a16:creationId xmlns:a16="http://schemas.microsoft.com/office/drawing/2014/main" id="{50B5F6E3-852C-4397-8664-C40B09ECA56C}"/>
                  </a:ext>
                </a:extLst>
              </p:cNvPr>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8" name="Freeform 2082">
                <a:extLst>
                  <a:ext uri="{FF2B5EF4-FFF2-40B4-BE49-F238E27FC236}">
                    <a16:creationId xmlns:a16="http://schemas.microsoft.com/office/drawing/2014/main" id="{D02F5E70-0D0C-473A-A0C5-6F4E5652C8AA}"/>
                  </a:ext>
                </a:extLst>
              </p:cNvPr>
              <p:cNvSpPr>
                <a:spLocks/>
              </p:cNvSpPr>
              <p:nvPr/>
            </p:nvSpPr>
            <p:spPr bwMode="auto">
              <a:xfrm>
                <a:off x="2225" y="18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9" name="Freeform 2083">
                <a:extLst>
                  <a:ext uri="{FF2B5EF4-FFF2-40B4-BE49-F238E27FC236}">
                    <a16:creationId xmlns:a16="http://schemas.microsoft.com/office/drawing/2014/main" id="{50AD5D50-BE81-4B2B-BDCC-9216E5263D7F}"/>
                  </a:ext>
                </a:extLst>
              </p:cNvPr>
              <p:cNvSpPr>
                <a:spLocks/>
              </p:cNvSpPr>
              <p:nvPr/>
            </p:nvSpPr>
            <p:spPr bwMode="auto">
              <a:xfrm>
                <a:off x="1932" y="1843"/>
                <a:ext cx="58" cy="65"/>
              </a:xfrm>
              <a:custGeom>
                <a:avLst/>
                <a:gdLst>
                  <a:gd name="T0" fmla="*/ 47 w 61"/>
                  <a:gd name="T1" fmla="*/ 13 h 68"/>
                  <a:gd name="T2" fmla="*/ 45 w 61"/>
                  <a:gd name="T3" fmla="*/ 12 h 68"/>
                  <a:gd name="T4" fmla="*/ 41 w 61"/>
                  <a:gd name="T5" fmla="*/ 11 h 68"/>
                  <a:gd name="T6" fmla="*/ 35 w 61"/>
                  <a:gd name="T7" fmla="*/ 6 h 68"/>
                  <a:gd name="T8" fmla="*/ 33 w 61"/>
                  <a:gd name="T9" fmla="*/ 6 h 68"/>
                  <a:gd name="T10" fmla="*/ 32 w 61"/>
                  <a:gd name="T11" fmla="*/ 5 h 68"/>
                  <a:gd name="T12" fmla="*/ 30 w 61"/>
                  <a:gd name="T13" fmla="*/ 4 h 68"/>
                  <a:gd name="T14" fmla="*/ 28 w 61"/>
                  <a:gd name="T15" fmla="*/ 3 h 68"/>
                  <a:gd name="T16" fmla="*/ 25 w 61"/>
                  <a:gd name="T17" fmla="*/ 2 h 68"/>
                  <a:gd name="T18" fmla="*/ 23 w 61"/>
                  <a:gd name="T19" fmla="*/ 0 h 68"/>
                  <a:gd name="T20" fmla="*/ 22 w 61"/>
                  <a:gd name="T21" fmla="*/ 1 h 68"/>
                  <a:gd name="T22" fmla="*/ 12 w 61"/>
                  <a:gd name="T23" fmla="*/ 9 h 68"/>
                  <a:gd name="T24" fmla="*/ 9 w 61"/>
                  <a:gd name="T25" fmla="*/ 15 h 68"/>
                  <a:gd name="T26" fmla="*/ 6 w 61"/>
                  <a:gd name="T27" fmla="*/ 20 h 68"/>
                  <a:gd name="T28" fmla="*/ 0 w 61"/>
                  <a:gd name="T29" fmla="*/ 27 h 68"/>
                  <a:gd name="T30" fmla="*/ 1 w 61"/>
                  <a:gd name="T31" fmla="*/ 38 h 68"/>
                  <a:gd name="T32" fmla="*/ 2 w 61"/>
                  <a:gd name="T33" fmla="*/ 39 h 68"/>
                  <a:gd name="T34" fmla="*/ 7 w 61"/>
                  <a:gd name="T35" fmla="*/ 43 h 68"/>
                  <a:gd name="T36" fmla="*/ 9 w 61"/>
                  <a:gd name="T37" fmla="*/ 42 h 68"/>
                  <a:gd name="T38" fmla="*/ 12 w 61"/>
                  <a:gd name="T39" fmla="*/ 50 h 68"/>
                  <a:gd name="T40" fmla="*/ 8 w 61"/>
                  <a:gd name="T41" fmla="*/ 54 h 68"/>
                  <a:gd name="T42" fmla="*/ 9 w 61"/>
                  <a:gd name="T43" fmla="*/ 56 h 68"/>
                  <a:gd name="T44" fmla="*/ 9 w 61"/>
                  <a:gd name="T45" fmla="*/ 57 h 68"/>
                  <a:gd name="T46" fmla="*/ 9 w 61"/>
                  <a:gd name="T47" fmla="*/ 58 h 68"/>
                  <a:gd name="T48" fmla="*/ 7 w 61"/>
                  <a:gd name="T49" fmla="*/ 61 h 68"/>
                  <a:gd name="T50" fmla="*/ 8 w 61"/>
                  <a:gd name="T51" fmla="*/ 62 h 68"/>
                  <a:gd name="T52" fmla="*/ 13 w 61"/>
                  <a:gd name="T53" fmla="*/ 63 h 68"/>
                  <a:gd name="T54" fmla="*/ 18 w 61"/>
                  <a:gd name="T55" fmla="*/ 66 h 68"/>
                  <a:gd name="T56" fmla="*/ 19 w 61"/>
                  <a:gd name="T57" fmla="*/ 67 h 68"/>
                  <a:gd name="T58" fmla="*/ 19 w 61"/>
                  <a:gd name="T59" fmla="*/ 68 h 68"/>
                  <a:gd name="T60" fmla="*/ 20 w 61"/>
                  <a:gd name="T61" fmla="*/ 68 h 68"/>
                  <a:gd name="T62" fmla="*/ 20 w 61"/>
                  <a:gd name="T63" fmla="*/ 67 h 68"/>
                  <a:gd name="T64" fmla="*/ 22 w 61"/>
                  <a:gd name="T65" fmla="*/ 65 h 68"/>
                  <a:gd name="T66" fmla="*/ 33 w 61"/>
                  <a:gd name="T67" fmla="*/ 46 h 68"/>
                  <a:gd name="T68" fmla="*/ 54 w 61"/>
                  <a:gd name="T69" fmla="*/ 35 h 68"/>
                  <a:gd name="T70" fmla="*/ 61 w 61"/>
                  <a:gd name="T71" fmla="*/ 23 h 68"/>
                  <a:gd name="T72" fmla="*/ 60 w 61"/>
                  <a:gd name="T73" fmla="*/ 20 h 68"/>
                  <a:gd name="T74" fmla="*/ 59 w 61"/>
                  <a:gd name="T75" fmla="*/ 19 h 68"/>
                  <a:gd name="T76" fmla="*/ 58 w 61"/>
                  <a:gd name="T77" fmla="*/ 18 h 68"/>
                  <a:gd name="T78" fmla="*/ 52 w 61"/>
                  <a:gd name="T7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68">
                    <a:moveTo>
                      <a:pt x="52" y="11"/>
                    </a:moveTo>
                    <a:cubicBezTo>
                      <a:pt x="51" y="12"/>
                      <a:pt x="49" y="13"/>
                      <a:pt x="47" y="13"/>
                    </a:cubicBezTo>
                    <a:cubicBezTo>
                      <a:pt x="46" y="13"/>
                      <a:pt x="46" y="12"/>
                      <a:pt x="46" y="12"/>
                    </a:cubicBezTo>
                    <a:cubicBezTo>
                      <a:pt x="45" y="12"/>
                      <a:pt x="45" y="12"/>
                      <a:pt x="45" y="12"/>
                    </a:cubicBezTo>
                    <a:cubicBezTo>
                      <a:pt x="44" y="12"/>
                      <a:pt x="44" y="12"/>
                      <a:pt x="43" y="12"/>
                    </a:cubicBezTo>
                    <a:cubicBezTo>
                      <a:pt x="43" y="12"/>
                      <a:pt x="42" y="12"/>
                      <a:pt x="41" y="11"/>
                    </a:cubicBezTo>
                    <a:cubicBezTo>
                      <a:pt x="40" y="10"/>
                      <a:pt x="38" y="9"/>
                      <a:pt x="37" y="8"/>
                    </a:cubicBezTo>
                    <a:cubicBezTo>
                      <a:pt x="37" y="7"/>
                      <a:pt x="36" y="6"/>
                      <a:pt x="35" y="6"/>
                    </a:cubicBezTo>
                    <a:cubicBezTo>
                      <a:pt x="35" y="6"/>
                      <a:pt x="34" y="6"/>
                      <a:pt x="34" y="6"/>
                    </a:cubicBezTo>
                    <a:cubicBezTo>
                      <a:pt x="34" y="6"/>
                      <a:pt x="33" y="6"/>
                      <a:pt x="33" y="6"/>
                    </a:cubicBezTo>
                    <a:cubicBezTo>
                      <a:pt x="33" y="6"/>
                      <a:pt x="33" y="6"/>
                      <a:pt x="32" y="5"/>
                    </a:cubicBezTo>
                    <a:cubicBezTo>
                      <a:pt x="32" y="5"/>
                      <a:pt x="32" y="5"/>
                      <a:pt x="32" y="5"/>
                    </a:cubicBezTo>
                    <a:cubicBezTo>
                      <a:pt x="31" y="5"/>
                      <a:pt x="31" y="5"/>
                      <a:pt x="30" y="5"/>
                    </a:cubicBezTo>
                    <a:cubicBezTo>
                      <a:pt x="30" y="5"/>
                      <a:pt x="30" y="4"/>
                      <a:pt x="30" y="4"/>
                    </a:cubicBezTo>
                    <a:cubicBezTo>
                      <a:pt x="29" y="4"/>
                      <a:pt x="28" y="4"/>
                      <a:pt x="28" y="3"/>
                    </a:cubicBezTo>
                    <a:cubicBezTo>
                      <a:pt x="28" y="3"/>
                      <a:pt x="28" y="3"/>
                      <a:pt x="28" y="3"/>
                    </a:cubicBezTo>
                    <a:cubicBezTo>
                      <a:pt x="27" y="3"/>
                      <a:pt x="26" y="2"/>
                      <a:pt x="26" y="2"/>
                    </a:cubicBezTo>
                    <a:cubicBezTo>
                      <a:pt x="26" y="2"/>
                      <a:pt x="25" y="2"/>
                      <a:pt x="25" y="2"/>
                    </a:cubicBezTo>
                    <a:cubicBezTo>
                      <a:pt x="25" y="1"/>
                      <a:pt x="24" y="1"/>
                      <a:pt x="24" y="1"/>
                    </a:cubicBezTo>
                    <a:cubicBezTo>
                      <a:pt x="24" y="1"/>
                      <a:pt x="23" y="1"/>
                      <a:pt x="23" y="0"/>
                    </a:cubicBezTo>
                    <a:cubicBezTo>
                      <a:pt x="23" y="0"/>
                      <a:pt x="23" y="0"/>
                      <a:pt x="23" y="0"/>
                    </a:cubicBezTo>
                    <a:cubicBezTo>
                      <a:pt x="23" y="0"/>
                      <a:pt x="22" y="1"/>
                      <a:pt x="22" y="1"/>
                    </a:cubicBezTo>
                    <a:cubicBezTo>
                      <a:pt x="20" y="3"/>
                      <a:pt x="15" y="4"/>
                      <a:pt x="14" y="4"/>
                    </a:cubicBezTo>
                    <a:cubicBezTo>
                      <a:pt x="12" y="4"/>
                      <a:pt x="12" y="5"/>
                      <a:pt x="12" y="9"/>
                    </a:cubicBezTo>
                    <a:cubicBezTo>
                      <a:pt x="12" y="10"/>
                      <a:pt x="12" y="10"/>
                      <a:pt x="12" y="10"/>
                    </a:cubicBezTo>
                    <a:cubicBezTo>
                      <a:pt x="12" y="13"/>
                      <a:pt x="10" y="14"/>
                      <a:pt x="9" y="15"/>
                    </a:cubicBezTo>
                    <a:cubicBezTo>
                      <a:pt x="8" y="16"/>
                      <a:pt x="7" y="17"/>
                      <a:pt x="6" y="18"/>
                    </a:cubicBezTo>
                    <a:cubicBezTo>
                      <a:pt x="6" y="19"/>
                      <a:pt x="6" y="19"/>
                      <a:pt x="6" y="20"/>
                    </a:cubicBezTo>
                    <a:cubicBezTo>
                      <a:pt x="6" y="22"/>
                      <a:pt x="5" y="23"/>
                      <a:pt x="3" y="25"/>
                    </a:cubicBezTo>
                    <a:cubicBezTo>
                      <a:pt x="1" y="25"/>
                      <a:pt x="0" y="26"/>
                      <a:pt x="0" y="27"/>
                    </a:cubicBezTo>
                    <a:cubicBezTo>
                      <a:pt x="0" y="28"/>
                      <a:pt x="0" y="29"/>
                      <a:pt x="1" y="30"/>
                    </a:cubicBezTo>
                    <a:cubicBezTo>
                      <a:pt x="3" y="33"/>
                      <a:pt x="2" y="36"/>
                      <a:pt x="1" y="38"/>
                    </a:cubicBezTo>
                    <a:cubicBezTo>
                      <a:pt x="1" y="38"/>
                      <a:pt x="1" y="38"/>
                      <a:pt x="0" y="38"/>
                    </a:cubicBezTo>
                    <a:cubicBezTo>
                      <a:pt x="1" y="39"/>
                      <a:pt x="1" y="39"/>
                      <a:pt x="2" y="39"/>
                    </a:cubicBezTo>
                    <a:cubicBezTo>
                      <a:pt x="3" y="40"/>
                      <a:pt x="5" y="41"/>
                      <a:pt x="6" y="42"/>
                    </a:cubicBezTo>
                    <a:cubicBezTo>
                      <a:pt x="7" y="43"/>
                      <a:pt x="7" y="43"/>
                      <a:pt x="7" y="43"/>
                    </a:cubicBezTo>
                    <a:cubicBezTo>
                      <a:pt x="7" y="43"/>
                      <a:pt x="8" y="43"/>
                      <a:pt x="8" y="43"/>
                    </a:cubicBezTo>
                    <a:cubicBezTo>
                      <a:pt x="8" y="43"/>
                      <a:pt x="9" y="42"/>
                      <a:pt x="9" y="42"/>
                    </a:cubicBezTo>
                    <a:cubicBezTo>
                      <a:pt x="11" y="42"/>
                      <a:pt x="11" y="43"/>
                      <a:pt x="12" y="44"/>
                    </a:cubicBezTo>
                    <a:cubicBezTo>
                      <a:pt x="13" y="46"/>
                      <a:pt x="13" y="48"/>
                      <a:pt x="12" y="50"/>
                    </a:cubicBezTo>
                    <a:cubicBezTo>
                      <a:pt x="11" y="52"/>
                      <a:pt x="10" y="53"/>
                      <a:pt x="8" y="54"/>
                    </a:cubicBezTo>
                    <a:cubicBezTo>
                      <a:pt x="8" y="54"/>
                      <a:pt x="8" y="54"/>
                      <a:pt x="8" y="54"/>
                    </a:cubicBezTo>
                    <a:cubicBezTo>
                      <a:pt x="8" y="54"/>
                      <a:pt x="9" y="55"/>
                      <a:pt x="9" y="55"/>
                    </a:cubicBezTo>
                    <a:cubicBezTo>
                      <a:pt x="9" y="56"/>
                      <a:pt x="9" y="56"/>
                      <a:pt x="9" y="56"/>
                    </a:cubicBezTo>
                    <a:cubicBezTo>
                      <a:pt x="9" y="56"/>
                      <a:pt x="9" y="57"/>
                      <a:pt x="9" y="57"/>
                    </a:cubicBezTo>
                    <a:cubicBezTo>
                      <a:pt x="9" y="57"/>
                      <a:pt x="9" y="57"/>
                      <a:pt x="9" y="57"/>
                    </a:cubicBezTo>
                    <a:cubicBezTo>
                      <a:pt x="9" y="58"/>
                      <a:pt x="9" y="58"/>
                      <a:pt x="9" y="58"/>
                    </a:cubicBezTo>
                    <a:cubicBezTo>
                      <a:pt x="9" y="58"/>
                      <a:pt x="9" y="58"/>
                      <a:pt x="9" y="58"/>
                    </a:cubicBezTo>
                    <a:cubicBezTo>
                      <a:pt x="9" y="59"/>
                      <a:pt x="8" y="59"/>
                      <a:pt x="8" y="59"/>
                    </a:cubicBezTo>
                    <a:cubicBezTo>
                      <a:pt x="8" y="60"/>
                      <a:pt x="7" y="60"/>
                      <a:pt x="7" y="61"/>
                    </a:cubicBezTo>
                    <a:cubicBezTo>
                      <a:pt x="7" y="61"/>
                      <a:pt x="7" y="61"/>
                      <a:pt x="7" y="61"/>
                    </a:cubicBezTo>
                    <a:cubicBezTo>
                      <a:pt x="7" y="61"/>
                      <a:pt x="7" y="62"/>
                      <a:pt x="8" y="62"/>
                    </a:cubicBezTo>
                    <a:cubicBezTo>
                      <a:pt x="9" y="63"/>
                      <a:pt x="10" y="63"/>
                      <a:pt x="11" y="63"/>
                    </a:cubicBezTo>
                    <a:cubicBezTo>
                      <a:pt x="11" y="63"/>
                      <a:pt x="12" y="63"/>
                      <a:pt x="13" y="63"/>
                    </a:cubicBezTo>
                    <a:cubicBezTo>
                      <a:pt x="14" y="63"/>
                      <a:pt x="16" y="63"/>
                      <a:pt x="17" y="65"/>
                    </a:cubicBezTo>
                    <a:cubicBezTo>
                      <a:pt x="17" y="66"/>
                      <a:pt x="18" y="66"/>
                      <a:pt x="18" y="66"/>
                    </a:cubicBezTo>
                    <a:cubicBezTo>
                      <a:pt x="18" y="67"/>
                      <a:pt x="18" y="67"/>
                      <a:pt x="18" y="67"/>
                    </a:cubicBezTo>
                    <a:cubicBezTo>
                      <a:pt x="18" y="67"/>
                      <a:pt x="19" y="67"/>
                      <a:pt x="19" y="67"/>
                    </a:cubicBezTo>
                    <a:cubicBezTo>
                      <a:pt x="19" y="67"/>
                      <a:pt x="19" y="67"/>
                      <a:pt x="19" y="68"/>
                    </a:cubicBezTo>
                    <a:cubicBezTo>
                      <a:pt x="19" y="68"/>
                      <a:pt x="19" y="68"/>
                      <a:pt x="19" y="68"/>
                    </a:cubicBezTo>
                    <a:cubicBezTo>
                      <a:pt x="19" y="68"/>
                      <a:pt x="19" y="68"/>
                      <a:pt x="19" y="68"/>
                    </a:cubicBezTo>
                    <a:cubicBezTo>
                      <a:pt x="20" y="68"/>
                      <a:pt x="20" y="68"/>
                      <a:pt x="20" y="68"/>
                    </a:cubicBezTo>
                    <a:cubicBezTo>
                      <a:pt x="20" y="68"/>
                      <a:pt x="20" y="68"/>
                      <a:pt x="20" y="67"/>
                    </a:cubicBezTo>
                    <a:cubicBezTo>
                      <a:pt x="20" y="67"/>
                      <a:pt x="20" y="67"/>
                      <a:pt x="20" y="67"/>
                    </a:cubicBezTo>
                    <a:cubicBezTo>
                      <a:pt x="21" y="67"/>
                      <a:pt x="21" y="67"/>
                      <a:pt x="21" y="66"/>
                    </a:cubicBezTo>
                    <a:cubicBezTo>
                      <a:pt x="21" y="66"/>
                      <a:pt x="21" y="66"/>
                      <a:pt x="22" y="65"/>
                    </a:cubicBezTo>
                    <a:cubicBezTo>
                      <a:pt x="22" y="63"/>
                      <a:pt x="23" y="62"/>
                      <a:pt x="23" y="60"/>
                    </a:cubicBezTo>
                    <a:cubicBezTo>
                      <a:pt x="26" y="54"/>
                      <a:pt x="28" y="47"/>
                      <a:pt x="33" y="46"/>
                    </a:cubicBezTo>
                    <a:cubicBezTo>
                      <a:pt x="34" y="46"/>
                      <a:pt x="34" y="45"/>
                      <a:pt x="35" y="45"/>
                    </a:cubicBezTo>
                    <a:cubicBezTo>
                      <a:pt x="41" y="44"/>
                      <a:pt x="49" y="41"/>
                      <a:pt x="54" y="35"/>
                    </a:cubicBezTo>
                    <a:cubicBezTo>
                      <a:pt x="57" y="30"/>
                      <a:pt x="58" y="28"/>
                      <a:pt x="58" y="27"/>
                    </a:cubicBezTo>
                    <a:cubicBezTo>
                      <a:pt x="58" y="25"/>
                      <a:pt x="59" y="24"/>
                      <a:pt x="61" y="23"/>
                    </a:cubicBezTo>
                    <a:cubicBezTo>
                      <a:pt x="61" y="22"/>
                      <a:pt x="61" y="22"/>
                      <a:pt x="61" y="22"/>
                    </a:cubicBezTo>
                    <a:cubicBezTo>
                      <a:pt x="61" y="22"/>
                      <a:pt x="61" y="21"/>
                      <a:pt x="60" y="20"/>
                    </a:cubicBezTo>
                    <a:cubicBezTo>
                      <a:pt x="60" y="20"/>
                      <a:pt x="60" y="20"/>
                      <a:pt x="60" y="20"/>
                    </a:cubicBezTo>
                    <a:cubicBezTo>
                      <a:pt x="60" y="20"/>
                      <a:pt x="60" y="20"/>
                      <a:pt x="59" y="19"/>
                    </a:cubicBezTo>
                    <a:cubicBezTo>
                      <a:pt x="59" y="19"/>
                      <a:pt x="59" y="19"/>
                      <a:pt x="59" y="19"/>
                    </a:cubicBezTo>
                    <a:cubicBezTo>
                      <a:pt x="58" y="18"/>
                      <a:pt x="58" y="18"/>
                      <a:pt x="58" y="18"/>
                    </a:cubicBezTo>
                    <a:cubicBezTo>
                      <a:pt x="57" y="16"/>
                      <a:pt x="57" y="16"/>
                      <a:pt x="57" y="16"/>
                    </a:cubicBezTo>
                    <a:cubicBezTo>
                      <a:pt x="55" y="15"/>
                      <a:pt x="53" y="12"/>
                      <a:pt x="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0" name="Freeform 2084">
                <a:extLst>
                  <a:ext uri="{FF2B5EF4-FFF2-40B4-BE49-F238E27FC236}">
                    <a16:creationId xmlns:a16="http://schemas.microsoft.com/office/drawing/2014/main" id="{40E32AA2-B717-4096-8A96-A058992C6476}"/>
                  </a:ext>
                </a:extLst>
              </p:cNvPr>
              <p:cNvSpPr>
                <a:spLocks/>
              </p:cNvSpPr>
              <p:nvPr/>
            </p:nvSpPr>
            <p:spPr bwMode="auto">
              <a:xfrm>
                <a:off x="1973" y="185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1" name="Freeform 2085">
                <a:extLst>
                  <a:ext uri="{FF2B5EF4-FFF2-40B4-BE49-F238E27FC236}">
                    <a16:creationId xmlns:a16="http://schemas.microsoft.com/office/drawing/2014/main" id="{A11D8A64-91F1-4AA7-A889-CA5144DEFB65}"/>
                  </a:ext>
                </a:extLst>
              </p:cNvPr>
              <p:cNvSpPr>
                <a:spLocks/>
              </p:cNvSpPr>
              <p:nvPr/>
            </p:nvSpPr>
            <p:spPr bwMode="auto">
              <a:xfrm>
                <a:off x="1976" y="1853"/>
                <a:ext cx="6" cy="2"/>
              </a:xfrm>
              <a:custGeom>
                <a:avLst/>
                <a:gdLst>
                  <a:gd name="T0" fmla="*/ 6 w 6"/>
                  <a:gd name="T1" fmla="*/ 0 h 2"/>
                  <a:gd name="T2" fmla="*/ 0 w 6"/>
                  <a:gd name="T3" fmla="*/ 1 h 2"/>
                  <a:gd name="T4" fmla="*/ 1 w 6"/>
                  <a:gd name="T5" fmla="*/ 2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2"/>
                      <a:pt x="0" y="1"/>
                    </a:cubicBezTo>
                    <a:cubicBezTo>
                      <a:pt x="0" y="1"/>
                      <a:pt x="0" y="2"/>
                      <a:pt x="1" y="2"/>
                    </a:cubicBezTo>
                    <a:cubicBezTo>
                      <a:pt x="3" y="2"/>
                      <a:pt x="5"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2" name="Freeform 2086">
                <a:extLst>
                  <a:ext uri="{FF2B5EF4-FFF2-40B4-BE49-F238E27FC236}">
                    <a16:creationId xmlns:a16="http://schemas.microsoft.com/office/drawing/2014/main" id="{1026923C-4E31-4228-9C36-C4DE2DD2243D}"/>
                  </a:ext>
                </a:extLst>
              </p:cNvPr>
              <p:cNvSpPr>
                <a:spLocks/>
              </p:cNvSpPr>
              <p:nvPr/>
            </p:nvSpPr>
            <p:spPr bwMode="auto">
              <a:xfrm>
                <a:off x="1964" y="1848"/>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3" name="Freeform 2087">
                <a:extLst>
                  <a:ext uri="{FF2B5EF4-FFF2-40B4-BE49-F238E27FC236}">
                    <a16:creationId xmlns:a16="http://schemas.microsoft.com/office/drawing/2014/main" id="{757910BA-7FE9-4B31-947D-9C715F99490C}"/>
                  </a:ext>
                </a:extLst>
              </p:cNvPr>
              <p:cNvSpPr>
                <a:spLocks/>
              </p:cNvSpPr>
              <p:nvPr/>
            </p:nvSpPr>
            <p:spPr bwMode="auto">
              <a:xfrm>
                <a:off x="1961" y="184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4" name="Freeform 2088">
                <a:extLst>
                  <a:ext uri="{FF2B5EF4-FFF2-40B4-BE49-F238E27FC236}">
                    <a16:creationId xmlns:a16="http://schemas.microsoft.com/office/drawing/2014/main" id="{89530361-79CC-42D8-8619-6CF3C02DE92B}"/>
                  </a:ext>
                </a:extLst>
              </p:cNvPr>
              <p:cNvSpPr>
                <a:spLocks/>
              </p:cNvSpPr>
              <p:nvPr/>
            </p:nvSpPr>
            <p:spPr bwMode="auto">
              <a:xfrm>
                <a:off x="1963" y="18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5" name="Freeform 2089">
                <a:extLst>
                  <a:ext uri="{FF2B5EF4-FFF2-40B4-BE49-F238E27FC236}">
                    <a16:creationId xmlns:a16="http://schemas.microsoft.com/office/drawing/2014/main" id="{2E4A446F-5A31-4718-81B7-C636116EFA32}"/>
                  </a:ext>
                </a:extLst>
              </p:cNvPr>
              <p:cNvSpPr>
                <a:spLocks/>
              </p:cNvSpPr>
              <p:nvPr/>
            </p:nvSpPr>
            <p:spPr bwMode="auto">
              <a:xfrm>
                <a:off x="1956" y="184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6" name="Freeform 2090">
                <a:extLst>
                  <a:ext uri="{FF2B5EF4-FFF2-40B4-BE49-F238E27FC236}">
                    <a16:creationId xmlns:a16="http://schemas.microsoft.com/office/drawing/2014/main" id="{FD11EACC-1730-4025-BAE1-BE2035FF8202}"/>
                  </a:ext>
                </a:extLst>
              </p:cNvPr>
              <p:cNvSpPr>
                <a:spLocks/>
              </p:cNvSpPr>
              <p:nvPr/>
            </p:nvSpPr>
            <p:spPr bwMode="auto">
              <a:xfrm>
                <a:off x="1954" y="184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7" name="Freeform 2091">
                <a:extLst>
                  <a:ext uri="{FF2B5EF4-FFF2-40B4-BE49-F238E27FC236}">
                    <a16:creationId xmlns:a16="http://schemas.microsoft.com/office/drawing/2014/main" id="{C21EB8F5-1553-4A0A-A982-CB9076D936CE}"/>
                  </a:ext>
                </a:extLst>
              </p:cNvPr>
              <p:cNvSpPr>
                <a:spLocks/>
              </p:cNvSpPr>
              <p:nvPr/>
            </p:nvSpPr>
            <p:spPr bwMode="auto">
              <a:xfrm>
                <a:off x="1959" y="18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8" name="Freeform 2092">
                <a:extLst>
                  <a:ext uri="{FF2B5EF4-FFF2-40B4-BE49-F238E27FC236}">
                    <a16:creationId xmlns:a16="http://schemas.microsoft.com/office/drawing/2014/main" id="{E049BC5D-60D1-4767-945E-F424FA21F0F1}"/>
                  </a:ext>
                </a:extLst>
              </p:cNvPr>
              <p:cNvSpPr>
                <a:spLocks/>
              </p:cNvSpPr>
              <p:nvPr/>
            </p:nvSpPr>
            <p:spPr bwMode="auto">
              <a:xfrm>
                <a:off x="1941" y="18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9" name="Freeform 2093">
                <a:extLst>
                  <a:ext uri="{FF2B5EF4-FFF2-40B4-BE49-F238E27FC236}">
                    <a16:creationId xmlns:a16="http://schemas.microsoft.com/office/drawing/2014/main" id="{EB2BBC36-8A2D-4123-91E0-17C4506647BD}"/>
                  </a:ext>
                </a:extLst>
              </p:cNvPr>
              <p:cNvSpPr>
                <a:spLocks/>
              </p:cNvSpPr>
              <p:nvPr/>
            </p:nvSpPr>
            <p:spPr bwMode="auto">
              <a:xfrm>
                <a:off x="1989" y="1862"/>
                <a:ext cx="1" cy="3"/>
              </a:xfrm>
              <a:custGeom>
                <a:avLst/>
                <a:gdLst>
                  <a:gd name="T0" fmla="*/ 1 w 1"/>
                  <a:gd name="T1" fmla="*/ 3 h 3"/>
                  <a:gd name="T2" fmla="*/ 1 w 1"/>
                  <a:gd name="T3" fmla="*/ 2 h 3"/>
                  <a:gd name="T4" fmla="*/ 0 w 1"/>
                  <a:gd name="T5" fmla="*/ 0 h 3"/>
                  <a:gd name="T6" fmla="*/ 1 w 1"/>
                  <a:gd name="T7" fmla="*/ 2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2"/>
                      <a:pt x="1" y="2"/>
                      <a:pt x="1" y="2"/>
                    </a:cubicBezTo>
                    <a:cubicBezTo>
                      <a:pt x="1" y="2"/>
                      <a:pt x="1" y="1"/>
                      <a:pt x="0" y="0"/>
                    </a:cubicBezTo>
                    <a:cubicBezTo>
                      <a:pt x="1" y="1"/>
                      <a:pt x="1" y="2"/>
                      <a:pt x="1" y="2"/>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0" name="Freeform 2094">
                <a:extLst>
                  <a:ext uri="{FF2B5EF4-FFF2-40B4-BE49-F238E27FC236}">
                    <a16:creationId xmlns:a16="http://schemas.microsoft.com/office/drawing/2014/main" id="{8D604D54-2E8A-4896-BE33-DF9FBA6449AE}"/>
                  </a:ext>
                </a:extLst>
              </p:cNvPr>
              <p:cNvSpPr>
                <a:spLocks/>
              </p:cNvSpPr>
              <p:nvPr/>
            </p:nvSpPr>
            <p:spPr bwMode="auto">
              <a:xfrm>
                <a:off x="1940" y="189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1" name="Freeform 2095">
                <a:extLst>
                  <a:ext uri="{FF2B5EF4-FFF2-40B4-BE49-F238E27FC236}">
                    <a16:creationId xmlns:a16="http://schemas.microsoft.com/office/drawing/2014/main" id="{C0623376-9C9F-4303-A675-6CD4680456C7}"/>
                  </a:ext>
                </a:extLst>
              </p:cNvPr>
              <p:cNvSpPr>
                <a:spLocks/>
              </p:cNvSpPr>
              <p:nvPr/>
            </p:nvSpPr>
            <p:spPr bwMode="auto">
              <a:xfrm>
                <a:off x="1950" y="190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2" name="Freeform 2096">
                <a:extLst>
                  <a:ext uri="{FF2B5EF4-FFF2-40B4-BE49-F238E27FC236}">
                    <a16:creationId xmlns:a16="http://schemas.microsoft.com/office/drawing/2014/main" id="{0ACE4065-9F3C-4421-A5B1-286D417C5C1C}"/>
                  </a:ext>
                </a:extLst>
              </p:cNvPr>
              <p:cNvSpPr>
                <a:spLocks/>
              </p:cNvSpPr>
              <p:nvPr/>
            </p:nvSpPr>
            <p:spPr bwMode="auto">
              <a:xfrm>
                <a:off x="1951" y="1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3" name="Freeform 2097">
                <a:extLst>
                  <a:ext uri="{FF2B5EF4-FFF2-40B4-BE49-F238E27FC236}">
                    <a16:creationId xmlns:a16="http://schemas.microsoft.com/office/drawing/2014/main" id="{F810F7B3-B1D4-412B-A2D2-60B87E0773CD}"/>
                  </a:ext>
                </a:extLst>
              </p:cNvPr>
              <p:cNvSpPr>
                <a:spLocks/>
              </p:cNvSpPr>
              <p:nvPr/>
            </p:nvSpPr>
            <p:spPr bwMode="auto">
              <a:xfrm>
                <a:off x="1941" y="18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4" name="Freeform 2098">
                <a:extLst>
                  <a:ext uri="{FF2B5EF4-FFF2-40B4-BE49-F238E27FC236}">
                    <a16:creationId xmlns:a16="http://schemas.microsoft.com/office/drawing/2014/main" id="{EA6969D2-CD73-4A67-B21E-1DDAD864DDED}"/>
                  </a:ext>
                </a:extLst>
              </p:cNvPr>
              <p:cNvSpPr>
                <a:spLocks/>
              </p:cNvSpPr>
              <p:nvPr/>
            </p:nvSpPr>
            <p:spPr bwMode="auto">
              <a:xfrm>
                <a:off x="1940" y="189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5" name="Freeform 2099">
                <a:extLst>
                  <a:ext uri="{FF2B5EF4-FFF2-40B4-BE49-F238E27FC236}">
                    <a16:creationId xmlns:a16="http://schemas.microsoft.com/office/drawing/2014/main" id="{777D59F2-C680-49CE-981C-86495B0C5975}"/>
                  </a:ext>
                </a:extLst>
              </p:cNvPr>
              <p:cNvSpPr>
                <a:spLocks/>
              </p:cNvSpPr>
              <p:nvPr/>
            </p:nvSpPr>
            <p:spPr bwMode="auto">
              <a:xfrm>
                <a:off x="1988" y="1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6" name="Freeform 2100">
                <a:extLst>
                  <a:ext uri="{FF2B5EF4-FFF2-40B4-BE49-F238E27FC236}">
                    <a16:creationId xmlns:a16="http://schemas.microsoft.com/office/drawing/2014/main" id="{B93FBD93-364C-4E63-A348-712FDEDEBD9A}"/>
                  </a:ext>
                </a:extLst>
              </p:cNvPr>
              <p:cNvSpPr>
                <a:spLocks/>
              </p:cNvSpPr>
              <p:nvPr/>
            </p:nvSpPr>
            <p:spPr bwMode="auto">
              <a:xfrm>
                <a:off x="1950" y="1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7" name="Freeform 2101">
                <a:extLst>
                  <a:ext uri="{FF2B5EF4-FFF2-40B4-BE49-F238E27FC236}">
                    <a16:creationId xmlns:a16="http://schemas.microsoft.com/office/drawing/2014/main" id="{2DDD564A-0AF1-40AA-9ED7-A50EA9110162}"/>
                  </a:ext>
                </a:extLst>
              </p:cNvPr>
              <p:cNvSpPr>
                <a:spLocks/>
              </p:cNvSpPr>
              <p:nvPr/>
            </p:nvSpPr>
            <p:spPr bwMode="auto">
              <a:xfrm>
                <a:off x="1949" y="19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8" name="Freeform 2102">
                <a:extLst>
                  <a:ext uri="{FF2B5EF4-FFF2-40B4-BE49-F238E27FC236}">
                    <a16:creationId xmlns:a16="http://schemas.microsoft.com/office/drawing/2014/main" id="{0755C8E3-F35D-49E4-8E3B-5560E9679A8B}"/>
                  </a:ext>
                </a:extLst>
              </p:cNvPr>
              <p:cNvSpPr>
                <a:spLocks/>
              </p:cNvSpPr>
              <p:nvPr/>
            </p:nvSpPr>
            <p:spPr bwMode="auto">
              <a:xfrm>
                <a:off x="1987" y="1858"/>
                <a:ext cx="1" cy="3"/>
              </a:xfrm>
              <a:custGeom>
                <a:avLst/>
                <a:gdLst>
                  <a:gd name="T0" fmla="*/ 2 w 2"/>
                  <a:gd name="T1" fmla="*/ 3 h 3"/>
                  <a:gd name="T2" fmla="*/ 0 w 2"/>
                  <a:gd name="T3" fmla="*/ 1 h 3"/>
                  <a:gd name="T4" fmla="*/ 0 w 2"/>
                  <a:gd name="T5" fmla="*/ 0 h 3"/>
                  <a:gd name="T6" fmla="*/ 1 w 2"/>
                  <a:gd name="T7" fmla="*/ 2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1"/>
                      <a:pt x="0" y="1"/>
                    </a:cubicBezTo>
                    <a:cubicBezTo>
                      <a:pt x="0" y="1"/>
                      <a:pt x="0" y="1"/>
                      <a:pt x="0" y="0"/>
                    </a:cubicBezTo>
                    <a:cubicBezTo>
                      <a:pt x="1" y="2"/>
                      <a:pt x="1" y="2"/>
                      <a:pt x="1" y="2"/>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9" name="Freeform 2103">
                <a:extLst>
                  <a:ext uri="{FF2B5EF4-FFF2-40B4-BE49-F238E27FC236}">
                    <a16:creationId xmlns:a16="http://schemas.microsoft.com/office/drawing/2014/main" id="{DEC6F1E2-2650-4F86-A894-D10D9D60242F}"/>
                  </a:ext>
                </a:extLst>
              </p:cNvPr>
              <p:cNvSpPr>
                <a:spLocks/>
              </p:cNvSpPr>
              <p:nvPr/>
            </p:nvSpPr>
            <p:spPr bwMode="auto">
              <a:xfrm>
                <a:off x="1948" y="19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0" name="Freeform 2104">
                <a:extLst>
                  <a:ext uri="{FF2B5EF4-FFF2-40B4-BE49-F238E27FC236}">
                    <a16:creationId xmlns:a16="http://schemas.microsoft.com/office/drawing/2014/main" id="{88803F72-6AA4-48DC-8A9E-26E0FCA57165}"/>
                  </a:ext>
                </a:extLst>
              </p:cNvPr>
              <p:cNvSpPr>
                <a:spLocks/>
              </p:cNvSpPr>
              <p:nvPr/>
            </p:nvSpPr>
            <p:spPr bwMode="auto">
              <a:xfrm>
                <a:off x="1952" y="190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1" name="Freeform 2105">
                <a:extLst>
                  <a:ext uri="{FF2B5EF4-FFF2-40B4-BE49-F238E27FC236}">
                    <a16:creationId xmlns:a16="http://schemas.microsoft.com/office/drawing/2014/main" id="{23FE634D-E3FE-4747-A9B7-B35C6A6686DD}"/>
                  </a:ext>
                </a:extLst>
              </p:cNvPr>
              <p:cNvSpPr>
                <a:spLocks/>
              </p:cNvSpPr>
              <p:nvPr/>
            </p:nvSpPr>
            <p:spPr bwMode="auto">
              <a:xfrm>
                <a:off x="2142" y="1740"/>
                <a:ext cx="6" cy="4"/>
              </a:xfrm>
              <a:custGeom>
                <a:avLst/>
                <a:gdLst>
                  <a:gd name="T0" fmla="*/ 7 w 7"/>
                  <a:gd name="T1" fmla="*/ 3 h 4"/>
                  <a:gd name="T2" fmla="*/ 5 w 7"/>
                  <a:gd name="T3" fmla="*/ 0 h 4"/>
                  <a:gd name="T4" fmla="*/ 4 w 7"/>
                  <a:gd name="T5" fmla="*/ 0 h 4"/>
                  <a:gd name="T6" fmla="*/ 1 w 7"/>
                  <a:gd name="T7" fmla="*/ 0 h 4"/>
                  <a:gd name="T8" fmla="*/ 1 w 7"/>
                  <a:gd name="T9" fmla="*/ 4 h 4"/>
                  <a:gd name="T10" fmla="*/ 0 w 7"/>
                  <a:gd name="T11" fmla="*/ 4 h 4"/>
                  <a:gd name="T12" fmla="*/ 6 w 7"/>
                  <a:gd name="T13" fmla="*/ 3 h 4"/>
                  <a:gd name="T14" fmla="*/ 7 w 7"/>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3"/>
                    </a:moveTo>
                    <a:cubicBezTo>
                      <a:pt x="7" y="2"/>
                      <a:pt x="6" y="1"/>
                      <a:pt x="5" y="0"/>
                    </a:cubicBezTo>
                    <a:cubicBezTo>
                      <a:pt x="5" y="0"/>
                      <a:pt x="5" y="0"/>
                      <a:pt x="4" y="0"/>
                    </a:cubicBezTo>
                    <a:cubicBezTo>
                      <a:pt x="3" y="0"/>
                      <a:pt x="2" y="0"/>
                      <a:pt x="1" y="0"/>
                    </a:cubicBezTo>
                    <a:cubicBezTo>
                      <a:pt x="1" y="1"/>
                      <a:pt x="1" y="3"/>
                      <a:pt x="1" y="4"/>
                    </a:cubicBezTo>
                    <a:cubicBezTo>
                      <a:pt x="1" y="4"/>
                      <a:pt x="0" y="4"/>
                      <a:pt x="0" y="4"/>
                    </a:cubicBezTo>
                    <a:cubicBezTo>
                      <a:pt x="2" y="4"/>
                      <a:pt x="5" y="4"/>
                      <a:pt x="6" y="3"/>
                    </a:cubicBezTo>
                    <a:cubicBezTo>
                      <a:pt x="7" y="3"/>
                      <a:pt x="7"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roup 1155">
              <a:extLst>
                <a:ext uri="{FF2B5EF4-FFF2-40B4-BE49-F238E27FC236}">
                  <a16:creationId xmlns:a16="http://schemas.microsoft.com/office/drawing/2014/main" id="{253C6715-D2E4-449C-95F6-4ACFE14B5A87}"/>
                </a:ext>
              </a:extLst>
            </p:cNvPr>
            <p:cNvGrpSpPr/>
            <p:nvPr/>
          </p:nvGrpSpPr>
          <p:grpSpPr>
            <a:xfrm>
              <a:off x="2234181" y="2456455"/>
              <a:ext cx="1712234" cy="1646849"/>
              <a:chOff x="949845" y="1882014"/>
              <a:chExt cx="2319277" cy="2066461"/>
            </a:xfrm>
            <a:solidFill>
              <a:srgbClr val="262626"/>
            </a:solidFill>
          </p:grpSpPr>
          <p:sp>
            <p:nvSpPr>
              <p:cNvPr id="80" name="Freeform 2109">
                <a:extLst>
                  <a:ext uri="{FF2B5EF4-FFF2-40B4-BE49-F238E27FC236}">
                    <a16:creationId xmlns:a16="http://schemas.microsoft.com/office/drawing/2014/main" id="{88FEDE04-2461-4960-AA31-338C6E1EA28E}"/>
                  </a:ext>
                </a:extLst>
              </p:cNvPr>
              <p:cNvSpPr>
                <a:spLocks/>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 name="Freeform 2110">
                <a:extLst>
                  <a:ext uri="{FF2B5EF4-FFF2-40B4-BE49-F238E27FC236}">
                    <a16:creationId xmlns:a16="http://schemas.microsoft.com/office/drawing/2014/main" id="{41461F9D-CA0E-4E6A-B019-D021E153AE9F}"/>
                  </a:ext>
                </a:extLst>
              </p:cNvPr>
              <p:cNvSpPr>
                <a:spLocks/>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 name="Freeform 2111">
                <a:extLst>
                  <a:ext uri="{FF2B5EF4-FFF2-40B4-BE49-F238E27FC236}">
                    <a16:creationId xmlns:a16="http://schemas.microsoft.com/office/drawing/2014/main" id="{9B48AE5D-831C-4FE2-8773-1797E707C1BF}"/>
                  </a:ext>
                </a:extLst>
              </p:cNvPr>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 name="Freeform 2112">
                <a:extLst>
                  <a:ext uri="{FF2B5EF4-FFF2-40B4-BE49-F238E27FC236}">
                    <a16:creationId xmlns:a16="http://schemas.microsoft.com/office/drawing/2014/main" id="{977A3511-ED4B-401A-A131-75762D4532FB}"/>
                  </a:ext>
                </a:extLst>
              </p:cNvPr>
              <p:cNvSpPr>
                <a:spLocks/>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 name="Freeform 2113">
                <a:extLst>
                  <a:ext uri="{FF2B5EF4-FFF2-40B4-BE49-F238E27FC236}">
                    <a16:creationId xmlns:a16="http://schemas.microsoft.com/office/drawing/2014/main" id="{32C4BEC5-32CC-4E9C-934E-CAAC1FE5E948}"/>
                  </a:ext>
                </a:extLst>
              </p:cNvPr>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 name="Freeform 2114">
                <a:extLst>
                  <a:ext uri="{FF2B5EF4-FFF2-40B4-BE49-F238E27FC236}">
                    <a16:creationId xmlns:a16="http://schemas.microsoft.com/office/drawing/2014/main" id="{1100DD86-9F11-4E19-9F3C-189E9AD1761C}"/>
                  </a:ext>
                </a:extLst>
              </p:cNvPr>
              <p:cNvSpPr>
                <a:spLocks/>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 name="Freeform 2115">
                <a:extLst>
                  <a:ext uri="{FF2B5EF4-FFF2-40B4-BE49-F238E27FC236}">
                    <a16:creationId xmlns:a16="http://schemas.microsoft.com/office/drawing/2014/main" id="{BBF5EE25-C95C-4F8A-B012-E7BFF36CEB55}"/>
                  </a:ext>
                </a:extLst>
              </p:cNvPr>
              <p:cNvSpPr>
                <a:spLocks/>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 name="Freeform 2116">
                <a:extLst>
                  <a:ext uri="{FF2B5EF4-FFF2-40B4-BE49-F238E27FC236}">
                    <a16:creationId xmlns:a16="http://schemas.microsoft.com/office/drawing/2014/main" id="{44F58C0E-787A-4ED7-95FA-5B235D83C96A}"/>
                  </a:ext>
                </a:extLst>
              </p:cNvPr>
              <p:cNvSpPr>
                <a:spLocks/>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 name="Freeform 2117">
                <a:extLst>
                  <a:ext uri="{FF2B5EF4-FFF2-40B4-BE49-F238E27FC236}">
                    <a16:creationId xmlns:a16="http://schemas.microsoft.com/office/drawing/2014/main" id="{E765B1E7-CA30-4D55-90E0-361406EA8C82}"/>
                  </a:ext>
                </a:extLst>
              </p:cNvPr>
              <p:cNvSpPr>
                <a:spLocks/>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 name="Freeform 2118">
                <a:extLst>
                  <a:ext uri="{FF2B5EF4-FFF2-40B4-BE49-F238E27FC236}">
                    <a16:creationId xmlns:a16="http://schemas.microsoft.com/office/drawing/2014/main" id="{466C37E6-F614-4180-AD36-9AD92F0A5B20}"/>
                  </a:ext>
                </a:extLst>
              </p:cNvPr>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 name="Freeform 2119">
                <a:extLst>
                  <a:ext uri="{FF2B5EF4-FFF2-40B4-BE49-F238E27FC236}">
                    <a16:creationId xmlns:a16="http://schemas.microsoft.com/office/drawing/2014/main" id="{202675F4-00AC-45B2-9D7A-6333B2516BB2}"/>
                  </a:ext>
                </a:extLst>
              </p:cNvPr>
              <p:cNvSpPr>
                <a:spLocks/>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 name="Freeform 2120">
                <a:extLst>
                  <a:ext uri="{FF2B5EF4-FFF2-40B4-BE49-F238E27FC236}">
                    <a16:creationId xmlns:a16="http://schemas.microsoft.com/office/drawing/2014/main" id="{02E9D9A2-4C8B-4F3A-8635-8AE3ACFB5F37}"/>
                  </a:ext>
                </a:extLst>
              </p:cNvPr>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 name="Freeform 2121">
                <a:extLst>
                  <a:ext uri="{FF2B5EF4-FFF2-40B4-BE49-F238E27FC236}">
                    <a16:creationId xmlns:a16="http://schemas.microsoft.com/office/drawing/2014/main" id="{0402906F-8A57-4869-A2F8-26FF55F38B45}"/>
                  </a:ext>
                </a:extLst>
              </p:cNvPr>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 name="Freeform 2122">
                <a:extLst>
                  <a:ext uri="{FF2B5EF4-FFF2-40B4-BE49-F238E27FC236}">
                    <a16:creationId xmlns:a16="http://schemas.microsoft.com/office/drawing/2014/main" id="{A1C14344-EE17-4D0D-ACCD-B7BEE849DAA1}"/>
                  </a:ext>
                </a:extLst>
              </p:cNvPr>
              <p:cNvSpPr>
                <a:spLocks/>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 name="Freeform 2123">
                <a:extLst>
                  <a:ext uri="{FF2B5EF4-FFF2-40B4-BE49-F238E27FC236}">
                    <a16:creationId xmlns:a16="http://schemas.microsoft.com/office/drawing/2014/main" id="{1D6E01D1-53F8-4015-9472-DEBD80DC455C}"/>
                  </a:ext>
                </a:extLst>
              </p:cNvPr>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 name="Freeform 2124">
                <a:extLst>
                  <a:ext uri="{FF2B5EF4-FFF2-40B4-BE49-F238E27FC236}">
                    <a16:creationId xmlns:a16="http://schemas.microsoft.com/office/drawing/2014/main" id="{7B9642FC-6BC0-4E1D-AFBC-4CC381CC0D50}"/>
                  </a:ext>
                </a:extLst>
              </p:cNvPr>
              <p:cNvSpPr>
                <a:spLocks/>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 name="Freeform 2125">
                <a:extLst>
                  <a:ext uri="{FF2B5EF4-FFF2-40B4-BE49-F238E27FC236}">
                    <a16:creationId xmlns:a16="http://schemas.microsoft.com/office/drawing/2014/main" id="{E7A17110-E5CB-4BEC-8060-6014B65E1BB7}"/>
                  </a:ext>
                </a:extLst>
              </p:cNvPr>
              <p:cNvSpPr>
                <a:spLocks/>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 name="Freeform 2126">
                <a:extLst>
                  <a:ext uri="{FF2B5EF4-FFF2-40B4-BE49-F238E27FC236}">
                    <a16:creationId xmlns:a16="http://schemas.microsoft.com/office/drawing/2014/main" id="{F7B7B8D2-3C56-480E-B17F-14ABFCF078B4}"/>
                  </a:ext>
                </a:extLst>
              </p:cNvPr>
              <p:cNvSpPr>
                <a:spLocks/>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 name="Freeform 2127">
                <a:extLst>
                  <a:ext uri="{FF2B5EF4-FFF2-40B4-BE49-F238E27FC236}">
                    <a16:creationId xmlns:a16="http://schemas.microsoft.com/office/drawing/2014/main" id="{1FF40719-146C-43F2-BFAA-A626AC0506B4}"/>
                  </a:ext>
                </a:extLst>
              </p:cNvPr>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 name="Freeform 2128">
                <a:extLst>
                  <a:ext uri="{FF2B5EF4-FFF2-40B4-BE49-F238E27FC236}">
                    <a16:creationId xmlns:a16="http://schemas.microsoft.com/office/drawing/2014/main" id="{242826D9-56A1-46C3-B540-215049D859B0}"/>
                  </a:ext>
                </a:extLst>
              </p:cNvPr>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 name="Freeform 2129">
                <a:extLst>
                  <a:ext uri="{FF2B5EF4-FFF2-40B4-BE49-F238E27FC236}">
                    <a16:creationId xmlns:a16="http://schemas.microsoft.com/office/drawing/2014/main" id="{975D1D2F-99E9-4B30-8112-23866B0FC8A7}"/>
                  </a:ext>
                </a:extLst>
              </p:cNvPr>
              <p:cNvSpPr>
                <a:spLocks/>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 name="Freeform 2130">
                <a:extLst>
                  <a:ext uri="{FF2B5EF4-FFF2-40B4-BE49-F238E27FC236}">
                    <a16:creationId xmlns:a16="http://schemas.microsoft.com/office/drawing/2014/main" id="{C994CA51-8D0F-49E0-8A96-AD093A28FAB5}"/>
                  </a:ext>
                </a:extLst>
              </p:cNvPr>
              <p:cNvSpPr>
                <a:spLocks/>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 name="Freeform 2131">
                <a:extLst>
                  <a:ext uri="{FF2B5EF4-FFF2-40B4-BE49-F238E27FC236}">
                    <a16:creationId xmlns:a16="http://schemas.microsoft.com/office/drawing/2014/main" id="{54333F9A-6814-4384-9A74-01CD4A1831B4}"/>
                  </a:ext>
                </a:extLst>
              </p:cNvPr>
              <p:cNvSpPr>
                <a:spLocks/>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 name="Freeform 2132">
                <a:extLst>
                  <a:ext uri="{FF2B5EF4-FFF2-40B4-BE49-F238E27FC236}">
                    <a16:creationId xmlns:a16="http://schemas.microsoft.com/office/drawing/2014/main" id="{FD3AC5DB-2B1F-4137-B35F-FA5C428CF8CF}"/>
                  </a:ext>
                </a:extLst>
              </p:cNvPr>
              <p:cNvSpPr>
                <a:spLocks/>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 name="Freeform 2133">
                <a:extLst>
                  <a:ext uri="{FF2B5EF4-FFF2-40B4-BE49-F238E27FC236}">
                    <a16:creationId xmlns:a16="http://schemas.microsoft.com/office/drawing/2014/main" id="{EAFACC98-9474-4DC2-B5B3-C8874C6C106E}"/>
                  </a:ext>
                </a:extLst>
              </p:cNvPr>
              <p:cNvSpPr>
                <a:spLocks/>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 name="Freeform 2134">
                <a:extLst>
                  <a:ext uri="{FF2B5EF4-FFF2-40B4-BE49-F238E27FC236}">
                    <a16:creationId xmlns:a16="http://schemas.microsoft.com/office/drawing/2014/main" id="{65071B0B-33D1-4838-81D7-51F403481A4B}"/>
                  </a:ext>
                </a:extLst>
              </p:cNvPr>
              <p:cNvSpPr>
                <a:spLocks/>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 name="Freeform 2135">
                <a:extLst>
                  <a:ext uri="{FF2B5EF4-FFF2-40B4-BE49-F238E27FC236}">
                    <a16:creationId xmlns:a16="http://schemas.microsoft.com/office/drawing/2014/main" id="{C615D709-74AD-4726-8C4B-072C40836766}"/>
                  </a:ext>
                </a:extLst>
              </p:cNvPr>
              <p:cNvSpPr>
                <a:spLocks/>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 name="Freeform 2136">
                <a:extLst>
                  <a:ext uri="{FF2B5EF4-FFF2-40B4-BE49-F238E27FC236}">
                    <a16:creationId xmlns:a16="http://schemas.microsoft.com/office/drawing/2014/main" id="{8EC8F84A-F04D-45B3-8BAF-29DF9DADB393}"/>
                  </a:ext>
                </a:extLst>
              </p:cNvPr>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 name="Freeform 2137">
                <a:extLst>
                  <a:ext uri="{FF2B5EF4-FFF2-40B4-BE49-F238E27FC236}">
                    <a16:creationId xmlns:a16="http://schemas.microsoft.com/office/drawing/2014/main" id="{A37C66F0-39B6-40A9-B37A-F6D4932A14EF}"/>
                  </a:ext>
                </a:extLst>
              </p:cNvPr>
              <p:cNvSpPr>
                <a:spLocks/>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 name="Freeform 2138">
                <a:extLst>
                  <a:ext uri="{FF2B5EF4-FFF2-40B4-BE49-F238E27FC236}">
                    <a16:creationId xmlns:a16="http://schemas.microsoft.com/office/drawing/2014/main" id="{0C4A6296-7D21-45CF-8AD8-DFFA57C4D8C5}"/>
                  </a:ext>
                </a:extLst>
              </p:cNvPr>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 name="Freeform 2139">
                <a:extLst>
                  <a:ext uri="{FF2B5EF4-FFF2-40B4-BE49-F238E27FC236}">
                    <a16:creationId xmlns:a16="http://schemas.microsoft.com/office/drawing/2014/main" id="{3D54EFBC-BCBB-480B-8571-7FB42D8D7FF4}"/>
                  </a:ext>
                </a:extLst>
              </p:cNvPr>
              <p:cNvSpPr>
                <a:spLocks/>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 name="Freeform 2140">
                <a:extLst>
                  <a:ext uri="{FF2B5EF4-FFF2-40B4-BE49-F238E27FC236}">
                    <a16:creationId xmlns:a16="http://schemas.microsoft.com/office/drawing/2014/main" id="{D570FC7D-13E2-4980-A9A4-658E60FDE61D}"/>
                  </a:ext>
                </a:extLst>
              </p:cNvPr>
              <p:cNvSpPr>
                <a:spLocks/>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 name="Rectangle 2141">
                <a:extLst>
                  <a:ext uri="{FF2B5EF4-FFF2-40B4-BE49-F238E27FC236}">
                    <a16:creationId xmlns:a16="http://schemas.microsoft.com/office/drawing/2014/main" id="{032F663A-358B-4A84-B85D-8B12690C6A38}"/>
                  </a:ext>
                </a:extLst>
              </p:cNvPr>
              <p:cNvSpPr>
                <a:spLocks noChangeArrowheads="1"/>
              </p:cNvSpPr>
              <p:nvPr/>
            </p:nvSpPr>
            <p:spPr bwMode="auto">
              <a:xfrm>
                <a:off x="2544348" y="3729060"/>
                <a:ext cx="1858" cy="17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 name="Freeform 2142">
                <a:extLst>
                  <a:ext uri="{FF2B5EF4-FFF2-40B4-BE49-F238E27FC236}">
                    <a16:creationId xmlns:a16="http://schemas.microsoft.com/office/drawing/2014/main" id="{6DFC13A0-BC3A-4943-9612-C6E1649D1481}"/>
                  </a:ext>
                </a:extLst>
              </p:cNvPr>
              <p:cNvSpPr>
                <a:spLocks/>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4" name="Freeform 2143">
                <a:extLst>
                  <a:ext uri="{FF2B5EF4-FFF2-40B4-BE49-F238E27FC236}">
                    <a16:creationId xmlns:a16="http://schemas.microsoft.com/office/drawing/2014/main" id="{13F58228-D8CC-4831-A6D3-3CF5ABD8825C}"/>
                  </a:ext>
                </a:extLst>
              </p:cNvPr>
              <p:cNvSpPr>
                <a:spLocks/>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5" name="Freeform 2144">
                <a:extLst>
                  <a:ext uri="{FF2B5EF4-FFF2-40B4-BE49-F238E27FC236}">
                    <a16:creationId xmlns:a16="http://schemas.microsoft.com/office/drawing/2014/main" id="{C5BD2E2F-8D9C-4AB2-9F5E-E1EE9C66D1CE}"/>
                  </a:ext>
                </a:extLst>
              </p:cNvPr>
              <p:cNvSpPr>
                <a:spLocks/>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6" name="Freeform 2145">
                <a:extLst>
                  <a:ext uri="{FF2B5EF4-FFF2-40B4-BE49-F238E27FC236}">
                    <a16:creationId xmlns:a16="http://schemas.microsoft.com/office/drawing/2014/main" id="{BDCDE2D7-9A23-4556-98B3-08719708565F}"/>
                  </a:ext>
                </a:extLst>
              </p:cNvPr>
              <p:cNvSpPr>
                <a:spLocks/>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7" name="Freeform 2146">
                <a:extLst>
                  <a:ext uri="{FF2B5EF4-FFF2-40B4-BE49-F238E27FC236}">
                    <a16:creationId xmlns:a16="http://schemas.microsoft.com/office/drawing/2014/main" id="{2CB414A2-187F-464A-96E7-4E1ACD06F846}"/>
                  </a:ext>
                </a:extLst>
              </p:cNvPr>
              <p:cNvSpPr>
                <a:spLocks/>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8" name="Freeform 2147">
                <a:extLst>
                  <a:ext uri="{FF2B5EF4-FFF2-40B4-BE49-F238E27FC236}">
                    <a16:creationId xmlns:a16="http://schemas.microsoft.com/office/drawing/2014/main" id="{DC443A7B-E590-4676-A22A-BA3B5913A12A}"/>
                  </a:ext>
                </a:extLst>
              </p:cNvPr>
              <p:cNvSpPr>
                <a:spLocks/>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9" name="Freeform 2148">
                <a:extLst>
                  <a:ext uri="{FF2B5EF4-FFF2-40B4-BE49-F238E27FC236}">
                    <a16:creationId xmlns:a16="http://schemas.microsoft.com/office/drawing/2014/main" id="{251C0910-10D9-4BE0-B74C-F72C0A329B1D}"/>
                  </a:ext>
                </a:extLst>
              </p:cNvPr>
              <p:cNvSpPr>
                <a:spLocks/>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0" name="Freeform 2149">
                <a:extLst>
                  <a:ext uri="{FF2B5EF4-FFF2-40B4-BE49-F238E27FC236}">
                    <a16:creationId xmlns:a16="http://schemas.microsoft.com/office/drawing/2014/main" id="{F8DE7909-CDBC-41D7-9D67-982304BFF013}"/>
                  </a:ext>
                </a:extLst>
              </p:cNvPr>
              <p:cNvSpPr>
                <a:spLocks/>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1" name="Freeform 2150">
                <a:extLst>
                  <a:ext uri="{FF2B5EF4-FFF2-40B4-BE49-F238E27FC236}">
                    <a16:creationId xmlns:a16="http://schemas.microsoft.com/office/drawing/2014/main" id="{07E96CF7-6B95-49E8-82BF-C0EB7CA29422}"/>
                  </a:ext>
                </a:extLst>
              </p:cNvPr>
              <p:cNvSpPr>
                <a:spLocks/>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2" name="Freeform 2151">
                <a:extLst>
                  <a:ext uri="{FF2B5EF4-FFF2-40B4-BE49-F238E27FC236}">
                    <a16:creationId xmlns:a16="http://schemas.microsoft.com/office/drawing/2014/main" id="{1AE1AC6C-16A7-4D9A-8488-092345AF6223}"/>
                  </a:ext>
                </a:extLst>
              </p:cNvPr>
              <p:cNvSpPr>
                <a:spLocks/>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3" name="Freeform 2152">
                <a:extLst>
                  <a:ext uri="{FF2B5EF4-FFF2-40B4-BE49-F238E27FC236}">
                    <a16:creationId xmlns:a16="http://schemas.microsoft.com/office/drawing/2014/main" id="{4EFFD077-4F97-4B61-A988-4B237EFCBE11}"/>
                  </a:ext>
                </a:extLst>
              </p:cNvPr>
              <p:cNvSpPr>
                <a:spLocks/>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4" name="Freeform 2153">
                <a:extLst>
                  <a:ext uri="{FF2B5EF4-FFF2-40B4-BE49-F238E27FC236}">
                    <a16:creationId xmlns:a16="http://schemas.microsoft.com/office/drawing/2014/main" id="{7D846B34-B891-4D04-8A90-319C926E77C7}"/>
                  </a:ext>
                </a:extLst>
              </p:cNvPr>
              <p:cNvSpPr>
                <a:spLocks/>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5" name="Freeform 2154">
                <a:extLst>
                  <a:ext uri="{FF2B5EF4-FFF2-40B4-BE49-F238E27FC236}">
                    <a16:creationId xmlns:a16="http://schemas.microsoft.com/office/drawing/2014/main" id="{605BD571-870F-416D-9FA3-A3621FAFA180}"/>
                  </a:ext>
                </a:extLst>
              </p:cNvPr>
              <p:cNvSpPr>
                <a:spLocks/>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6" name="Freeform 2155">
                <a:extLst>
                  <a:ext uri="{FF2B5EF4-FFF2-40B4-BE49-F238E27FC236}">
                    <a16:creationId xmlns:a16="http://schemas.microsoft.com/office/drawing/2014/main" id="{5A94EBA7-D82E-4488-99A3-8E5AC56AD6FC}"/>
                  </a:ext>
                </a:extLst>
              </p:cNvPr>
              <p:cNvSpPr>
                <a:spLocks/>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7" name="Freeform 2156">
                <a:extLst>
                  <a:ext uri="{FF2B5EF4-FFF2-40B4-BE49-F238E27FC236}">
                    <a16:creationId xmlns:a16="http://schemas.microsoft.com/office/drawing/2014/main" id="{EFD1B2B7-C9D9-4649-937E-2CF6F3F245D6}"/>
                  </a:ext>
                </a:extLst>
              </p:cNvPr>
              <p:cNvSpPr>
                <a:spLocks/>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8" name="Freeform 2157">
                <a:extLst>
                  <a:ext uri="{FF2B5EF4-FFF2-40B4-BE49-F238E27FC236}">
                    <a16:creationId xmlns:a16="http://schemas.microsoft.com/office/drawing/2014/main" id="{2D3FC1F5-E3A5-4FE4-9B7C-0D256CE506F8}"/>
                  </a:ext>
                </a:extLst>
              </p:cNvPr>
              <p:cNvSpPr>
                <a:spLocks/>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9" name="Freeform 2158">
                <a:extLst>
                  <a:ext uri="{FF2B5EF4-FFF2-40B4-BE49-F238E27FC236}">
                    <a16:creationId xmlns:a16="http://schemas.microsoft.com/office/drawing/2014/main" id="{78AEB6D1-7169-4DC4-B5B8-7139AC27B5EF}"/>
                  </a:ext>
                </a:extLst>
              </p:cNvPr>
              <p:cNvSpPr>
                <a:spLocks/>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0" name="Freeform 2159">
                <a:extLst>
                  <a:ext uri="{FF2B5EF4-FFF2-40B4-BE49-F238E27FC236}">
                    <a16:creationId xmlns:a16="http://schemas.microsoft.com/office/drawing/2014/main" id="{AAFE93C1-E196-4F7E-8EE0-309A6C274E10}"/>
                  </a:ext>
                </a:extLst>
              </p:cNvPr>
              <p:cNvSpPr>
                <a:spLocks/>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1" name="Freeform 2160">
                <a:extLst>
                  <a:ext uri="{FF2B5EF4-FFF2-40B4-BE49-F238E27FC236}">
                    <a16:creationId xmlns:a16="http://schemas.microsoft.com/office/drawing/2014/main" id="{A908C10E-703F-4433-BC8B-6DF8C1F1DD39}"/>
                  </a:ext>
                </a:extLst>
              </p:cNvPr>
              <p:cNvSpPr>
                <a:spLocks/>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2" name="Freeform 2161">
                <a:extLst>
                  <a:ext uri="{FF2B5EF4-FFF2-40B4-BE49-F238E27FC236}">
                    <a16:creationId xmlns:a16="http://schemas.microsoft.com/office/drawing/2014/main" id="{178946A8-91D0-45BE-83EF-DEF51A5D6C92}"/>
                  </a:ext>
                </a:extLst>
              </p:cNvPr>
              <p:cNvSpPr>
                <a:spLocks/>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3" name="Freeform 2162">
                <a:extLst>
                  <a:ext uri="{FF2B5EF4-FFF2-40B4-BE49-F238E27FC236}">
                    <a16:creationId xmlns:a16="http://schemas.microsoft.com/office/drawing/2014/main" id="{722A5733-326E-4D77-9E89-88FB70663B8D}"/>
                  </a:ext>
                </a:extLst>
              </p:cNvPr>
              <p:cNvSpPr>
                <a:spLocks/>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4" name="Freeform 2163">
                <a:extLst>
                  <a:ext uri="{FF2B5EF4-FFF2-40B4-BE49-F238E27FC236}">
                    <a16:creationId xmlns:a16="http://schemas.microsoft.com/office/drawing/2014/main" id="{540DE0E7-DB29-4DF9-BF1E-43C3D6225535}"/>
                  </a:ext>
                </a:extLst>
              </p:cNvPr>
              <p:cNvSpPr>
                <a:spLocks/>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5" name="Freeform 2164">
                <a:extLst>
                  <a:ext uri="{FF2B5EF4-FFF2-40B4-BE49-F238E27FC236}">
                    <a16:creationId xmlns:a16="http://schemas.microsoft.com/office/drawing/2014/main" id="{8F7F4F4B-0EBB-40A9-9711-264CF62C31B4}"/>
                  </a:ext>
                </a:extLst>
              </p:cNvPr>
              <p:cNvSpPr>
                <a:spLocks/>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6" name="Freeform 2165">
                <a:extLst>
                  <a:ext uri="{FF2B5EF4-FFF2-40B4-BE49-F238E27FC236}">
                    <a16:creationId xmlns:a16="http://schemas.microsoft.com/office/drawing/2014/main" id="{DA932007-A676-415E-B051-3CCF31F7F814}"/>
                  </a:ext>
                </a:extLst>
              </p:cNvPr>
              <p:cNvSpPr>
                <a:spLocks/>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7" name="Freeform 2166">
                <a:extLst>
                  <a:ext uri="{FF2B5EF4-FFF2-40B4-BE49-F238E27FC236}">
                    <a16:creationId xmlns:a16="http://schemas.microsoft.com/office/drawing/2014/main" id="{F156B4A8-AFDD-4056-BB1D-E61B7B7769B9}"/>
                  </a:ext>
                </a:extLst>
              </p:cNvPr>
              <p:cNvSpPr>
                <a:spLocks/>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8" name="Freeform 2167">
                <a:extLst>
                  <a:ext uri="{FF2B5EF4-FFF2-40B4-BE49-F238E27FC236}">
                    <a16:creationId xmlns:a16="http://schemas.microsoft.com/office/drawing/2014/main" id="{C9DD0AAD-296B-444D-95AC-56015DAB5BE3}"/>
                  </a:ext>
                </a:extLst>
              </p:cNvPr>
              <p:cNvSpPr>
                <a:spLocks/>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9" name="Freeform 2168">
                <a:extLst>
                  <a:ext uri="{FF2B5EF4-FFF2-40B4-BE49-F238E27FC236}">
                    <a16:creationId xmlns:a16="http://schemas.microsoft.com/office/drawing/2014/main" id="{522B1332-4C2B-4CC0-B123-698D335CA276}"/>
                  </a:ext>
                </a:extLst>
              </p:cNvPr>
              <p:cNvSpPr>
                <a:spLocks/>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0" name="Freeform 2169">
                <a:extLst>
                  <a:ext uri="{FF2B5EF4-FFF2-40B4-BE49-F238E27FC236}">
                    <a16:creationId xmlns:a16="http://schemas.microsoft.com/office/drawing/2014/main" id="{4D2F2BFB-2704-46A5-8A3E-517A6F49F6B4}"/>
                  </a:ext>
                </a:extLst>
              </p:cNvPr>
              <p:cNvSpPr>
                <a:spLocks/>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1" name="Freeform 2170">
                <a:extLst>
                  <a:ext uri="{FF2B5EF4-FFF2-40B4-BE49-F238E27FC236}">
                    <a16:creationId xmlns:a16="http://schemas.microsoft.com/office/drawing/2014/main" id="{2ECACD5A-57CF-4AAE-BF27-36CBE2E1B3DE}"/>
                  </a:ext>
                </a:extLst>
              </p:cNvPr>
              <p:cNvSpPr>
                <a:spLocks/>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2" name="Freeform 2171">
                <a:extLst>
                  <a:ext uri="{FF2B5EF4-FFF2-40B4-BE49-F238E27FC236}">
                    <a16:creationId xmlns:a16="http://schemas.microsoft.com/office/drawing/2014/main" id="{A6ED7936-7B61-4CE1-BB86-83B46B1CE3A1}"/>
                  </a:ext>
                </a:extLst>
              </p:cNvPr>
              <p:cNvSpPr>
                <a:spLocks/>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3" name="Freeform 2172">
                <a:extLst>
                  <a:ext uri="{FF2B5EF4-FFF2-40B4-BE49-F238E27FC236}">
                    <a16:creationId xmlns:a16="http://schemas.microsoft.com/office/drawing/2014/main" id="{DDA1589A-4260-438C-948C-BE1CE5EC709F}"/>
                  </a:ext>
                </a:extLst>
              </p:cNvPr>
              <p:cNvSpPr>
                <a:spLocks/>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4" name="Freeform 2173">
                <a:extLst>
                  <a:ext uri="{FF2B5EF4-FFF2-40B4-BE49-F238E27FC236}">
                    <a16:creationId xmlns:a16="http://schemas.microsoft.com/office/drawing/2014/main" id="{2EBA1E7F-BD6C-46F8-BA44-22DC8F07078C}"/>
                  </a:ext>
                </a:extLst>
              </p:cNvPr>
              <p:cNvSpPr>
                <a:spLocks/>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5" name="Freeform 2174">
                <a:extLst>
                  <a:ext uri="{FF2B5EF4-FFF2-40B4-BE49-F238E27FC236}">
                    <a16:creationId xmlns:a16="http://schemas.microsoft.com/office/drawing/2014/main" id="{FA437B5B-4A3D-4A76-8F67-1462BE000E29}"/>
                  </a:ext>
                </a:extLst>
              </p:cNvPr>
              <p:cNvSpPr>
                <a:spLocks/>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6" name="Freeform 2175">
                <a:extLst>
                  <a:ext uri="{FF2B5EF4-FFF2-40B4-BE49-F238E27FC236}">
                    <a16:creationId xmlns:a16="http://schemas.microsoft.com/office/drawing/2014/main" id="{79FA2D43-2E27-491A-9704-471BDFE16CEE}"/>
                  </a:ext>
                </a:extLst>
              </p:cNvPr>
              <p:cNvSpPr>
                <a:spLocks/>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7" name="Freeform 2178">
                <a:extLst>
                  <a:ext uri="{FF2B5EF4-FFF2-40B4-BE49-F238E27FC236}">
                    <a16:creationId xmlns:a16="http://schemas.microsoft.com/office/drawing/2014/main" id="{8139C957-DB2C-4E15-9350-AB1E00DAF4C5}"/>
                  </a:ext>
                </a:extLst>
              </p:cNvPr>
              <p:cNvSpPr>
                <a:spLocks/>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8" name="Freeform 2179">
                <a:extLst>
                  <a:ext uri="{FF2B5EF4-FFF2-40B4-BE49-F238E27FC236}">
                    <a16:creationId xmlns:a16="http://schemas.microsoft.com/office/drawing/2014/main" id="{4AA3F44A-AEC5-495F-B7E2-2E12DB2C1E58}"/>
                  </a:ext>
                </a:extLst>
              </p:cNvPr>
              <p:cNvSpPr>
                <a:spLocks/>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9" name="Freeform 2180">
                <a:extLst>
                  <a:ext uri="{FF2B5EF4-FFF2-40B4-BE49-F238E27FC236}">
                    <a16:creationId xmlns:a16="http://schemas.microsoft.com/office/drawing/2014/main" id="{51D741B6-1B92-4A7F-91B0-94E7B29623BC}"/>
                  </a:ext>
                </a:extLst>
              </p:cNvPr>
              <p:cNvSpPr>
                <a:spLocks/>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0" name="Freeform 2181">
                <a:extLst>
                  <a:ext uri="{FF2B5EF4-FFF2-40B4-BE49-F238E27FC236}">
                    <a16:creationId xmlns:a16="http://schemas.microsoft.com/office/drawing/2014/main" id="{45AA3424-7811-474C-A766-3E2A3797D52A}"/>
                  </a:ext>
                </a:extLst>
              </p:cNvPr>
              <p:cNvSpPr>
                <a:spLocks/>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1" name="Freeform 2182">
                <a:extLst>
                  <a:ext uri="{FF2B5EF4-FFF2-40B4-BE49-F238E27FC236}">
                    <a16:creationId xmlns:a16="http://schemas.microsoft.com/office/drawing/2014/main" id="{FACA6EF2-2262-4FA2-9E3C-8F2F3242A059}"/>
                  </a:ext>
                </a:extLst>
              </p:cNvPr>
              <p:cNvSpPr>
                <a:spLocks/>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2" name="Freeform 2183">
                <a:extLst>
                  <a:ext uri="{FF2B5EF4-FFF2-40B4-BE49-F238E27FC236}">
                    <a16:creationId xmlns:a16="http://schemas.microsoft.com/office/drawing/2014/main" id="{AF246C0D-6E6B-4C24-8781-8425E2C6E8CE}"/>
                  </a:ext>
                </a:extLst>
              </p:cNvPr>
              <p:cNvSpPr>
                <a:spLocks/>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3" name="Freeform 2184">
                <a:extLst>
                  <a:ext uri="{FF2B5EF4-FFF2-40B4-BE49-F238E27FC236}">
                    <a16:creationId xmlns:a16="http://schemas.microsoft.com/office/drawing/2014/main" id="{5CA6C603-0629-422E-82F2-D1A8DEDCAE82}"/>
                  </a:ext>
                </a:extLst>
              </p:cNvPr>
              <p:cNvSpPr>
                <a:spLocks/>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4" name="Freeform 2185">
                <a:extLst>
                  <a:ext uri="{FF2B5EF4-FFF2-40B4-BE49-F238E27FC236}">
                    <a16:creationId xmlns:a16="http://schemas.microsoft.com/office/drawing/2014/main" id="{E00C7EC3-2D7B-47C6-8875-F061B4DFE475}"/>
                  </a:ext>
                </a:extLst>
              </p:cNvPr>
              <p:cNvSpPr>
                <a:spLocks/>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5" name="Freeform 2186">
                <a:extLst>
                  <a:ext uri="{FF2B5EF4-FFF2-40B4-BE49-F238E27FC236}">
                    <a16:creationId xmlns:a16="http://schemas.microsoft.com/office/drawing/2014/main" id="{23DE0504-2F74-4872-82A8-FD7945233555}"/>
                  </a:ext>
                </a:extLst>
              </p:cNvPr>
              <p:cNvSpPr>
                <a:spLocks/>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6" name="Freeform 2187">
                <a:extLst>
                  <a:ext uri="{FF2B5EF4-FFF2-40B4-BE49-F238E27FC236}">
                    <a16:creationId xmlns:a16="http://schemas.microsoft.com/office/drawing/2014/main" id="{6F53785B-D26F-41A5-A98D-CB0D22385084}"/>
                  </a:ext>
                </a:extLst>
              </p:cNvPr>
              <p:cNvSpPr>
                <a:spLocks/>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7" name="Freeform 2188">
                <a:extLst>
                  <a:ext uri="{FF2B5EF4-FFF2-40B4-BE49-F238E27FC236}">
                    <a16:creationId xmlns:a16="http://schemas.microsoft.com/office/drawing/2014/main" id="{B2D91262-1F06-43C2-97E4-B56B8E8A54BA}"/>
                  </a:ext>
                </a:extLst>
              </p:cNvPr>
              <p:cNvSpPr>
                <a:spLocks/>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8" name="Freeform 2189">
                <a:extLst>
                  <a:ext uri="{FF2B5EF4-FFF2-40B4-BE49-F238E27FC236}">
                    <a16:creationId xmlns:a16="http://schemas.microsoft.com/office/drawing/2014/main" id="{2CE6DE70-8352-43FD-98C8-2CAB0A26572C}"/>
                  </a:ext>
                </a:extLst>
              </p:cNvPr>
              <p:cNvSpPr>
                <a:spLocks/>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9" name="Freeform 2190">
                <a:extLst>
                  <a:ext uri="{FF2B5EF4-FFF2-40B4-BE49-F238E27FC236}">
                    <a16:creationId xmlns:a16="http://schemas.microsoft.com/office/drawing/2014/main" id="{83263CC1-8BD7-4DC5-8108-98E848183A37}"/>
                  </a:ext>
                </a:extLst>
              </p:cNvPr>
              <p:cNvSpPr>
                <a:spLocks/>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0" name="Freeform 2191">
                <a:extLst>
                  <a:ext uri="{FF2B5EF4-FFF2-40B4-BE49-F238E27FC236}">
                    <a16:creationId xmlns:a16="http://schemas.microsoft.com/office/drawing/2014/main" id="{5A509A12-2CC1-47A7-B185-CE3E6A67C286}"/>
                  </a:ext>
                </a:extLst>
              </p:cNvPr>
              <p:cNvSpPr>
                <a:spLocks/>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1" name="Freeform 2192">
                <a:extLst>
                  <a:ext uri="{FF2B5EF4-FFF2-40B4-BE49-F238E27FC236}">
                    <a16:creationId xmlns:a16="http://schemas.microsoft.com/office/drawing/2014/main" id="{78604086-BE3B-4C4F-A4D7-6BFCDE23F470}"/>
                  </a:ext>
                </a:extLst>
              </p:cNvPr>
              <p:cNvSpPr>
                <a:spLocks/>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2" name="Freeform 2193">
                <a:extLst>
                  <a:ext uri="{FF2B5EF4-FFF2-40B4-BE49-F238E27FC236}">
                    <a16:creationId xmlns:a16="http://schemas.microsoft.com/office/drawing/2014/main" id="{CCC5D515-39AD-4739-BDBE-EEEC0FD19435}"/>
                  </a:ext>
                </a:extLst>
              </p:cNvPr>
              <p:cNvSpPr>
                <a:spLocks/>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3" name="Freeform 2194">
                <a:extLst>
                  <a:ext uri="{FF2B5EF4-FFF2-40B4-BE49-F238E27FC236}">
                    <a16:creationId xmlns:a16="http://schemas.microsoft.com/office/drawing/2014/main" id="{CD066CF9-991D-4CD2-BF5E-8CDEAAAEA168}"/>
                  </a:ext>
                </a:extLst>
              </p:cNvPr>
              <p:cNvSpPr>
                <a:spLocks/>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4" name="Freeform 2195">
                <a:extLst>
                  <a:ext uri="{FF2B5EF4-FFF2-40B4-BE49-F238E27FC236}">
                    <a16:creationId xmlns:a16="http://schemas.microsoft.com/office/drawing/2014/main" id="{5F79E9C6-3D44-4FE7-AD9B-A79DEB0C20D4}"/>
                  </a:ext>
                </a:extLst>
              </p:cNvPr>
              <p:cNvSpPr>
                <a:spLocks/>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5" name="Freeform 2196">
                <a:extLst>
                  <a:ext uri="{FF2B5EF4-FFF2-40B4-BE49-F238E27FC236}">
                    <a16:creationId xmlns:a16="http://schemas.microsoft.com/office/drawing/2014/main" id="{8CD34389-3EDF-4C2E-8F76-F3D8D2D76108}"/>
                  </a:ext>
                </a:extLst>
              </p:cNvPr>
              <p:cNvSpPr>
                <a:spLocks/>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6" name="Freeform 2197">
                <a:extLst>
                  <a:ext uri="{FF2B5EF4-FFF2-40B4-BE49-F238E27FC236}">
                    <a16:creationId xmlns:a16="http://schemas.microsoft.com/office/drawing/2014/main" id="{33D4E0E2-7922-4D13-8B20-0C63A577D673}"/>
                  </a:ext>
                </a:extLst>
              </p:cNvPr>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7" name="Freeform 2198">
                <a:extLst>
                  <a:ext uri="{FF2B5EF4-FFF2-40B4-BE49-F238E27FC236}">
                    <a16:creationId xmlns:a16="http://schemas.microsoft.com/office/drawing/2014/main" id="{68E32D19-B5AF-42F0-9033-5EF3C13C724F}"/>
                  </a:ext>
                </a:extLst>
              </p:cNvPr>
              <p:cNvSpPr>
                <a:spLocks/>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8" name="Freeform 2199">
                <a:extLst>
                  <a:ext uri="{FF2B5EF4-FFF2-40B4-BE49-F238E27FC236}">
                    <a16:creationId xmlns:a16="http://schemas.microsoft.com/office/drawing/2014/main" id="{319B8D69-4638-4150-A1E4-1B5420CB11A6}"/>
                  </a:ext>
                </a:extLst>
              </p:cNvPr>
              <p:cNvSpPr>
                <a:spLocks/>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9" name="Freeform 2200">
                <a:extLst>
                  <a:ext uri="{FF2B5EF4-FFF2-40B4-BE49-F238E27FC236}">
                    <a16:creationId xmlns:a16="http://schemas.microsoft.com/office/drawing/2014/main" id="{16194603-A665-4DCD-8F7C-946F6A7DF3DC}"/>
                  </a:ext>
                </a:extLst>
              </p:cNvPr>
              <p:cNvSpPr>
                <a:spLocks/>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0" name="Freeform 2201">
                <a:extLst>
                  <a:ext uri="{FF2B5EF4-FFF2-40B4-BE49-F238E27FC236}">
                    <a16:creationId xmlns:a16="http://schemas.microsoft.com/office/drawing/2014/main" id="{D3D3B37B-839F-4194-B2E8-D2F9E609C153}"/>
                  </a:ext>
                </a:extLst>
              </p:cNvPr>
              <p:cNvSpPr>
                <a:spLocks/>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1" name="Freeform 2202">
                <a:extLst>
                  <a:ext uri="{FF2B5EF4-FFF2-40B4-BE49-F238E27FC236}">
                    <a16:creationId xmlns:a16="http://schemas.microsoft.com/office/drawing/2014/main" id="{3CA5EDE9-5235-42FA-ADB6-5CDEB34F8C5C}"/>
                  </a:ext>
                </a:extLst>
              </p:cNvPr>
              <p:cNvSpPr>
                <a:spLocks/>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2" name="Freeform 2203">
                <a:extLst>
                  <a:ext uri="{FF2B5EF4-FFF2-40B4-BE49-F238E27FC236}">
                    <a16:creationId xmlns:a16="http://schemas.microsoft.com/office/drawing/2014/main" id="{5B03F52E-C27C-4ACD-AA84-56CAC9BF8AC7}"/>
                  </a:ext>
                </a:extLst>
              </p:cNvPr>
              <p:cNvSpPr>
                <a:spLocks/>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3" name="Freeform 2204">
                <a:extLst>
                  <a:ext uri="{FF2B5EF4-FFF2-40B4-BE49-F238E27FC236}">
                    <a16:creationId xmlns:a16="http://schemas.microsoft.com/office/drawing/2014/main" id="{6B76F0FD-9ED6-41DB-B175-4851A1C5AD78}"/>
                  </a:ext>
                </a:extLst>
              </p:cNvPr>
              <p:cNvSpPr>
                <a:spLocks/>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4" name="Freeform 2205">
                <a:extLst>
                  <a:ext uri="{FF2B5EF4-FFF2-40B4-BE49-F238E27FC236}">
                    <a16:creationId xmlns:a16="http://schemas.microsoft.com/office/drawing/2014/main" id="{C8B54FEF-E14E-447A-9B20-D64C65CC4664}"/>
                  </a:ext>
                </a:extLst>
              </p:cNvPr>
              <p:cNvSpPr>
                <a:spLocks/>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5" name="Freeform 2206">
                <a:extLst>
                  <a:ext uri="{FF2B5EF4-FFF2-40B4-BE49-F238E27FC236}">
                    <a16:creationId xmlns:a16="http://schemas.microsoft.com/office/drawing/2014/main" id="{2A15F248-0EF5-4CAA-857F-5E0C1CB5668D}"/>
                  </a:ext>
                </a:extLst>
              </p:cNvPr>
              <p:cNvSpPr>
                <a:spLocks/>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6" name="Freeform 2207">
                <a:extLst>
                  <a:ext uri="{FF2B5EF4-FFF2-40B4-BE49-F238E27FC236}">
                    <a16:creationId xmlns:a16="http://schemas.microsoft.com/office/drawing/2014/main" id="{82A7F247-4AD4-4C23-9D6B-A4CDA577B9EC}"/>
                  </a:ext>
                </a:extLst>
              </p:cNvPr>
              <p:cNvSpPr>
                <a:spLocks/>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7" name="Freeform 2208">
                <a:extLst>
                  <a:ext uri="{FF2B5EF4-FFF2-40B4-BE49-F238E27FC236}">
                    <a16:creationId xmlns:a16="http://schemas.microsoft.com/office/drawing/2014/main" id="{78413A6F-71BF-4623-A5DF-7EFC0A2FE315}"/>
                  </a:ext>
                </a:extLst>
              </p:cNvPr>
              <p:cNvSpPr>
                <a:spLocks/>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8" name="Freeform 2209">
                <a:extLst>
                  <a:ext uri="{FF2B5EF4-FFF2-40B4-BE49-F238E27FC236}">
                    <a16:creationId xmlns:a16="http://schemas.microsoft.com/office/drawing/2014/main" id="{AE30B1AA-43A3-4C41-85D1-7D14F698FCF2}"/>
                  </a:ext>
                </a:extLst>
              </p:cNvPr>
              <p:cNvSpPr>
                <a:spLocks/>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9" name="Freeform 2210">
                <a:extLst>
                  <a:ext uri="{FF2B5EF4-FFF2-40B4-BE49-F238E27FC236}">
                    <a16:creationId xmlns:a16="http://schemas.microsoft.com/office/drawing/2014/main" id="{0D4D9E00-DA03-4AF4-B92D-F01AE1A8B6CD}"/>
                  </a:ext>
                </a:extLst>
              </p:cNvPr>
              <p:cNvSpPr>
                <a:spLocks/>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0" name="Freeform 2211">
                <a:extLst>
                  <a:ext uri="{FF2B5EF4-FFF2-40B4-BE49-F238E27FC236}">
                    <a16:creationId xmlns:a16="http://schemas.microsoft.com/office/drawing/2014/main" id="{EB20EFD6-375B-478D-9941-ACB1D3793075}"/>
                  </a:ext>
                </a:extLst>
              </p:cNvPr>
              <p:cNvSpPr>
                <a:spLocks/>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1" name="Freeform 2212">
                <a:extLst>
                  <a:ext uri="{FF2B5EF4-FFF2-40B4-BE49-F238E27FC236}">
                    <a16:creationId xmlns:a16="http://schemas.microsoft.com/office/drawing/2014/main" id="{0B1FF511-FCE9-428E-A84F-BD57642A8559}"/>
                  </a:ext>
                </a:extLst>
              </p:cNvPr>
              <p:cNvSpPr>
                <a:spLocks/>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2" name="Freeform 2213">
                <a:extLst>
                  <a:ext uri="{FF2B5EF4-FFF2-40B4-BE49-F238E27FC236}">
                    <a16:creationId xmlns:a16="http://schemas.microsoft.com/office/drawing/2014/main" id="{4D0A04E7-D74F-4449-AA52-D49FD3EA57F5}"/>
                  </a:ext>
                </a:extLst>
              </p:cNvPr>
              <p:cNvSpPr>
                <a:spLocks/>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3" name="Freeform 2214">
                <a:extLst>
                  <a:ext uri="{FF2B5EF4-FFF2-40B4-BE49-F238E27FC236}">
                    <a16:creationId xmlns:a16="http://schemas.microsoft.com/office/drawing/2014/main" id="{D38EDC5A-2090-46E8-8096-92CE3CAD82B2}"/>
                  </a:ext>
                </a:extLst>
              </p:cNvPr>
              <p:cNvSpPr>
                <a:spLocks/>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4" name="Freeform 2215">
                <a:extLst>
                  <a:ext uri="{FF2B5EF4-FFF2-40B4-BE49-F238E27FC236}">
                    <a16:creationId xmlns:a16="http://schemas.microsoft.com/office/drawing/2014/main" id="{1CC77EEE-3746-44DE-9BB1-C2719A5CF009}"/>
                  </a:ext>
                </a:extLst>
              </p:cNvPr>
              <p:cNvSpPr>
                <a:spLocks/>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5" name="Freeform 2216">
                <a:extLst>
                  <a:ext uri="{FF2B5EF4-FFF2-40B4-BE49-F238E27FC236}">
                    <a16:creationId xmlns:a16="http://schemas.microsoft.com/office/drawing/2014/main" id="{608C01DE-27EC-4755-A26A-ECA1CB5646CC}"/>
                  </a:ext>
                </a:extLst>
              </p:cNvPr>
              <p:cNvSpPr>
                <a:spLocks/>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6" name="Freeform 2217">
                <a:extLst>
                  <a:ext uri="{FF2B5EF4-FFF2-40B4-BE49-F238E27FC236}">
                    <a16:creationId xmlns:a16="http://schemas.microsoft.com/office/drawing/2014/main" id="{DFBE66D5-D7D9-4651-BD63-941E59ABB5FC}"/>
                  </a:ext>
                </a:extLst>
              </p:cNvPr>
              <p:cNvSpPr>
                <a:spLocks/>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7" name="Freeform 2218">
                <a:extLst>
                  <a:ext uri="{FF2B5EF4-FFF2-40B4-BE49-F238E27FC236}">
                    <a16:creationId xmlns:a16="http://schemas.microsoft.com/office/drawing/2014/main" id="{3F8BEBE9-91AD-4CB2-9EA0-4C5413F57E9C}"/>
                  </a:ext>
                </a:extLst>
              </p:cNvPr>
              <p:cNvSpPr>
                <a:spLocks/>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8" name="Freeform 2219">
                <a:extLst>
                  <a:ext uri="{FF2B5EF4-FFF2-40B4-BE49-F238E27FC236}">
                    <a16:creationId xmlns:a16="http://schemas.microsoft.com/office/drawing/2014/main" id="{61A6BBB7-B408-4D1F-891D-E5E43B214526}"/>
                  </a:ext>
                </a:extLst>
              </p:cNvPr>
              <p:cNvSpPr>
                <a:spLocks/>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9" name="Freeform 2220">
                <a:extLst>
                  <a:ext uri="{FF2B5EF4-FFF2-40B4-BE49-F238E27FC236}">
                    <a16:creationId xmlns:a16="http://schemas.microsoft.com/office/drawing/2014/main" id="{EA3A2793-6349-4CA0-AA2B-C15C0922FB1A}"/>
                  </a:ext>
                </a:extLst>
              </p:cNvPr>
              <p:cNvSpPr>
                <a:spLocks/>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0" name="Freeform 2221">
                <a:extLst>
                  <a:ext uri="{FF2B5EF4-FFF2-40B4-BE49-F238E27FC236}">
                    <a16:creationId xmlns:a16="http://schemas.microsoft.com/office/drawing/2014/main" id="{4250E37B-9A7A-4E3F-8C3C-8B9B47F27DAA}"/>
                  </a:ext>
                </a:extLst>
              </p:cNvPr>
              <p:cNvSpPr>
                <a:spLocks/>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1" name="Freeform 2222">
                <a:extLst>
                  <a:ext uri="{FF2B5EF4-FFF2-40B4-BE49-F238E27FC236}">
                    <a16:creationId xmlns:a16="http://schemas.microsoft.com/office/drawing/2014/main" id="{0DAC0864-F168-4714-A0DD-D1FF3E199D21}"/>
                  </a:ext>
                </a:extLst>
              </p:cNvPr>
              <p:cNvSpPr>
                <a:spLocks/>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2" name="Freeform 2223">
                <a:extLst>
                  <a:ext uri="{FF2B5EF4-FFF2-40B4-BE49-F238E27FC236}">
                    <a16:creationId xmlns:a16="http://schemas.microsoft.com/office/drawing/2014/main" id="{B67E4C5A-0DCF-4EF2-A9E4-AAC529F87BC1}"/>
                  </a:ext>
                </a:extLst>
              </p:cNvPr>
              <p:cNvSpPr>
                <a:spLocks/>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roup 1156">
              <a:extLst>
                <a:ext uri="{FF2B5EF4-FFF2-40B4-BE49-F238E27FC236}">
                  <a16:creationId xmlns:a16="http://schemas.microsoft.com/office/drawing/2014/main" id="{38121D46-1C3D-4316-840D-19FE8652C5D7}"/>
                </a:ext>
              </a:extLst>
            </p:cNvPr>
            <p:cNvGrpSpPr/>
            <p:nvPr/>
          </p:nvGrpSpPr>
          <p:grpSpPr>
            <a:xfrm>
              <a:off x="3647351" y="2447852"/>
              <a:ext cx="900033" cy="698010"/>
              <a:chOff x="2863992" y="1871223"/>
              <a:chExt cx="1219108" cy="875863"/>
            </a:xfrm>
            <a:solidFill>
              <a:srgbClr val="262626"/>
            </a:solidFill>
          </p:grpSpPr>
          <p:sp>
            <p:nvSpPr>
              <p:cNvPr id="77" name="Freeform 2176">
                <a:extLst>
                  <a:ext uri="{FF2B5EF4-FFF2-40B4-BE49-F238E27FC236}">
                    <a16:creationId xmlns:a16="http://schemas.microsoft.com/office/drawing/2014/main" id="{981EC7D4-29EB-4DFA-822F-63289CBA897B}"/>
                  </a:ext>
                </a:extLst>
              </p:cNvPr>
              <p:cNvSpPr>
                <a:spLocks/>
              </p:cNvSpPr>
              <p:nvPr/>
            </p:nvSpPr>
            <p:spPr bwMode="auto">
              <a:xfrm>
                <a:off x="2863992" y="1871223"/>
                <a:ext cx="1219108" cy="875863"/>
              </a:xfrm>
              <a:custGeom>
                <a:avLst/>
                <a:gdLst>
                  <a:gd name="T0" fmla="*/ 532 w 687"/>
                  <a:gd name="T1" fmla="*/ 311 h 510"/>
                  <a:gd name="T2" fmla="*/ 552 w 687"/>
                  <a:gd name="T3" fmla="*/ 307 h 510"/>
                  <a:gd name="T4" fmla="*/ 548 w 687"/>
                  <a:gd name="T5" fmla="*/ 276 h 510"/>
                  <a:gd name="T6" fmla="*/ 551 w 687"/>
                  <a:gd name="T7" fmla="*/ 267 h 510"/>
                  <a:gd name="T8" fmla="*/ 548 w 687"/>
                  <a:gd name="T9" fmla="*/ 247 h 510"/>
                  <a:gd name="T10" fmla="*/ 593 w 687"/>
                  <a:gd name="T11" fmla="*/ 249 h 510"/>
                  <a:gd name="T12" fmla="*/ 604 w 687"/>
                  <a:gd name="T13" fmla="*/ 233 h 510"/>
                  <a:gd name="T14" fmla="*/ 585 w 687"/>
                  <a:gd name="T15" fmla="*/ 219 h 510"/>
                  <a:gd name="T16" fmla="*/ 607 w 687"/>
                  <a:gd name="T17" fmla="*/ 201 h 510"/>
                  <a:gd name="T18" fmla="*/ 578 w 687"/>
                  <a:gd name="T19" fmla="*/ 175 h 510"/>
                  <a:gd name="T20" fmla="*/ 612 w 687"/>
                  <a:gd name="T21" fmla="*/ 165 h 510"/>
                  <a:gd name="T22" fmla="*/ 606 w 687"/>
                  <a:gd name="T23" fmla="*/ 155 h 510"/>
                  <a:gd name="T24" fmla="*/ 581 w 687"/>
                  <a:gd name="T25" fmla="*/ 130 h 510"/>
                  <a:gd name="T26" fmla="*/ 622 w 687"/>
                  <a:gd name="T27" fmla="*/ 100 h 510"/>
                  <a:gd name="T28" fmla="*/ 611 w 687"/>
                  <a:gd name="T29" fmla="*/ 89 h 510"/>
                  <a:gd name="T30" fmla="*/ 639 w 687"/>
                  <a:gd name="T31" fmla="*/ 74 h 510"/>
                  <a:gd name="T32" fmla="*/ 629 w 687"/>
                  <a:gd name="T33" fmla="*/ 55 h 510"/>
                  <a:gd name="T34" fmla="*/ 597 w 687"/>
                  <a:gd name="T35" fmla="*/ 54 h 510"/>
                  <a:gd name="T36" fmla="*/ 553 w 687"/>
                  <a:gd name="T37" fmla="*/ 82 h 510"/>
                  <a:gd name="T38" fmla="*/ 551 w 687"/>
                  <a:gd name="T39" fmla="*/ 51 h 510"/>
                  <a:gd name="T40" fmla="*/ 515 w 687"/>
                  <a:gd name="T41" fmla="*/ 45 h 510"/>
                  <a:gd name="T42" fmla="*/ 517 w 687"/>
                  <a:gd name="T43" fmla="*/ 37 h 510"/>
                  <a:gd name="T44" fmla="*/ 557 w 687"/>
                  <a:gd name="T45" fmla="*/ 21 h 510"/>
                  <a:gd name="T46" fmla="*/ 498 w 687"/>
                  <a:gd name="T47" fmla="*/ 4 h 510"/>
                  <a:gd name="T48" fmla="*/ 402 w 687"/>
                  <a:gd name="T49" fmla="*/ 4 h 510"/>
                  <a:gd name="T50" fmla="*/ 381 w 687"/>
                  <a:gd name="T51" fmla="*/ 11 h 510"/>
                  <a:gd name="T52" fmla="*/ 339 w 687"/>
                  <a:gd name="T53" fmla="*/ 9 h 510"/>
                  <a:gd name="T54" fmla="*/ 299 w 687"/>
                  <a:gd name="T55" fmla="*/ 26 h 510"/>
                  <a:gd name="T56" fmla="*/ 302 w 687"/>
                  <a:gd name="T57" fmla="*/ 46 h 510"/>
                  <a:gd name="T58" fmla="*/ 263 w 687"/>
                  <a:gd name="T59" fmla="*/ 44 h 510"/>
                  <a:gd name="T60" fmla="*/ 237 w 687"/>
                  <a:gd name="T61" fmla="*/ 42 h 510"/>
                  <a:gd name="T62" fmla="*/ 212 w 687"/>
                  <a:gd name="T63" fmla="*/ 58 h 510"/>
                  <a:gd name="T64" fmla="*/ 174 w 687"/>
                  <a:gd name="T65" fmla="*/ 39 h 510"/>
                  <a:gd name="T66" fmla="*/ 152 w 687"/>
                  <a:gd name="T67" fmla="*/ 49 h 510"/>
                  <a:gd name="T68" fmla="*/ 121 w 687"/>
                  <a:gd name="T69" fmla="*/ 68 h 510"/>
                  <a:gd name="T70" fmla="*/ 87 w 687"/>
                  <a:gd name="T71" fmla="*/ 94 h 510"/>
                  <a:gd name="T72" fmla="*/ 0 w 687"/>
                  <a:gd name="T73" fmla="*/ 140 h 510"/>
                  <a:gd name="T74" fmla="*/ 72 w 687"/>
                  <a:gd name="T75" fmla="*/ 156 h 510"/>
                  <a:gd name="T76" fmla="*/ 26 w 687"/>
                  <a:gd name="T77" fmla="*/ 169 h 510"/>
                  <a:gd name="T78" fmla="*/ 37 w 687"/>
                  <a:gd name="T79" fmla="*/ 184 h 510"/>
                  <a:gd name="T80" fmla="*/ 79 w 687"/>
                  <a:gd name="T81" fmla="*/ 191 h 510"/>
                  <a:gd name="T82" fmla="*/ 123 w 687"/>
                  <a:gd name="T83" fmla="*/ 189 h 510"/>
                  <a:gd name="T84" fmla="*/ 193 w 687"/>
                  <a:gd name="T85" fmla="*/ 248 h 510"/>
                  <a:gd name="T86" fmla="*/ 197 w 687"/>
                  <a:gd name="T87" fmla="*/ 286 h 510"/>
                  <a:gd name="T88" fmla="*/ 222 w 687"/>
                  <a:gd name="T89" fmla="*/ 292 h 510"/>
                  <a:gd name="T90" fmla="*/ 219 w 687"/>
                  <a:gd name="T91" fmla="*/ 312 h 510"/>
                  <a:gd name="T92" fmla="*/ 250 w 687"/>
                  <a:gd name="T93" fmla="*/ 338 h 510"/>
                  <a:gd name="T94" fmla="*/ 225 w 687"/>
                  <a:gd name="T95" fmla="*/ 361 h 510"/>
                  <a:gd name="T96" fmla="*/ 223 w 687"/>
                  <a:gd name="T97" fmla="*/ 394 h 510"/>
                  <a:gd name="T98" fmla="*/ 238 w 687"/>
                  <a:gd name="T99" fmla="*/ 434 h 510"/>
                  <a:gd name="T100" fmla="*/ 256 w 687"/>
                  <a:gd name="T101" fmla="*/ 461 h 510"/>
                  <a:gd name="T102" fmla="*/ 287 w 687"/>
                  <a:gd name="T103" fmla="*/ 493 h 510"/>
                  <a:gd name="T104" fmla="*/ 330 w 687"/>
                  <a:gd name="T105" fmla="*/ 510 h 510"/>
                  <a:gd name="T106" fmla="*/ 341 w 687"/>
                  <a:gd name="T107" fmla="*/ 470 h 510"/>
                  <a:gd name="T108" fmla="*/ 361 w 687"/>
                  <a:gd name="T109" fmla="*/ 444 h 510"/>
                  <a:gd name="T110" fmla="*/ 363 w 687"/>
                  <a:gd name="T111" fmla="*/ 426 h 510"/>
                  <a:gd name="T112" fmla="*/ 369 w 687"/>
                  <a:gd name="T113" fmla="*/ 414 h 510"/>
                  <a:gd name="T114" fmla="*/ 399 w 687"/>
                  <a:gd name="T115" fmla="*/ 401 h 510"/>
                  <a:gd name="T116" fmla="*/ 453 w 687"/>
                  <a:gd name="T117" fmla="*/ 371 h 510"/>
                  <a:gd name="T118" fmla="*/ 481 w 687"/>
                  <a:gd name="T119" fmla="*/ 358 h 510"/>
                  <a:gd name="T120" fmla="*/ 570 w 687"/>
                  <a:gd name="T121" fmla="*/ 32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10">
                    <a:moveTo>
                      <a:pt x="554" y="326"/>
                    </a:moveTo>
                    <a:cubicBezTo>
                      <a:pt x="552" y="325"/>
                      <a:pt x="551" y="325"/>
                      <a:pt x="549" y="324"/>
                    </a:cubicBezTo>
                    <a:cubicBezTo>
                      <a:pt x="545" y="323"/>
                      <a:pt x="540" y="321"/>
                      <a:pt x="536" y="321"/>
                    </a:cubicBezTo>
                    <a:cubicBezTo>
                      <a:pt x="534" y="321"/>
                      <a:pt x="532" y="321"/>
                      <a:pt x="530" y="322"/>
                    </a:cubicBezTo>
                    <a:cubicBezTo>
                      <a:pt x="526" y="325"/>
                      <a:pt x="524" y="324"/>
                      <a:pt x="523" y="321"/>
                    </a:cubicBezTo>
                    <a:cubicBezTo>
                      <a:pt x="523" y="317"/>
                      <a:pt x="528" y="312"/>
                      <a:pt x="532" y="311"/>
                    </a:cubicBezTo>
                    <a:cubicBezTo>
                      <a:pt x="534" y="311"/>
                      <a:pt x="535" y="311"/>
                      <a:pt x="535" y="311"/>
                    </a:cubicBezTo>
                    <a:cubicBezTo>
                      <a:pt x="535" y="310"/>
                      <a:pt x="534" y="308"/>
                      <a:pt x="534" y="307"/>
                    </a:cubicBezTo>
                    <a:cubicBezTo>
                      <a:pt x="534" y="306"/>
                      <a:pt x="533" y="304"/>
                      <a:pt x="533" y="303"/>
                    </a:cubicBezTo>
                    <a:cubicBezTo>
                      <a:pt x="532" y="301"/>
                      <a:pt x="533" y="300"/>
                      <a:pt x="533" y="299"/>
                    </a:cubicBezTo>
                    <a:cubicBezTo>
                      <a:pt x="534" y="298"/>
                      <a:pt x="535" y="297"/>
                      <a:pt x="537" y="297"/>
                    </a:cubicBezTo>
                    <a:cubicBezTo>
                      <a:pt x="541" y="297"/>
                      <a:pt x="548" y="301"/>
                      <a:pt x="552" y="307"/>
                    </a:cubicBezTo>
                    <a:cubicBezTo>
                      <a:pt x="556" y="312"/>
                      <a:pt x="562" y="315"/>
                      <a:pt x="569" y="315"/>
                    </a:cubicBezTo>
                    <a:cubicBezTo>
                      <a:pt x="571" y="315"/>
                      <a:pt x="573" y="315"/>
                      <a:pt x="575" y="314"/>
                    </a:cubicBezTo>
                    <a:cubicBezTo>
                      <a:pt x="578" y="313"/>
                      <a:pt x="578" y="312"/>
                      <a:pt x="577" y="309"/>
                    </a:cubicBezTo>
                    <a:cubicBezTo>
                      <a:pt x="577" y="306"/>
                      <a:pt x="576" y="303"/>
                      <a:pt x="578" y="300"/>
                    </a:cubicBezTo>
                    <a:cubicBezTo>
                      <a:pt x="578" y="298"/>
                      <a:pt x="568" y="291"/>
                      <a:pt x="562" y="288"/>
                    </a:cubicBezTo>
                    <a:cubicBezTo>
                      <a:pt x="554" y="282"/>
                      <a:pt x="549" y="279"/>
                      <a:pt x="548" y="276"/>
                    </a:cubicBezTo>
                    <a:cubicBezTo>
                      <a:pt x="548" y="274"/>
                      <a:pt x="548" y="273"/>
                      <a:pt x="549" y="272"/>
                    </a:cubicBezTo>
                    <a:cubicBezTo>
                      <a:pt x="551" y="269"/>
                      <a:pt x="557" y="271"/>
                      <a:pt x="568" y="275"/>
                    </a:cubicBezTo>
                    <a:cubicBezTo>
                      <a:pt x="568" y="276"/>
                      <a:pt x="569" y="276"/>
                      <a:pt x="570" y="276"/>
                    </a:cubicBezTo>
                    <a:cubicBezTo>
                      <a:pt x="574" y="276"/>
                      <a:pt x="575" y="268"/>
                      <a:pt x="575" y="266"/>
                    </a:cubicBezTo>
                    <a:cubicBezTo>
                      <a:pt x="575" y="265"/>
                      <a:pt x="572" y="264"/>
                      <a:pt x="566" y="264"/>
                    </a:cubicBezTo>
                    <a:cubicBezTo>
                      <a:pt x="561" y="264"/>
                      <a:pt x="555" y="265"/>
                      <a:pt x="551" y="267"/>
                    </a:cubicBezTo>
                    <a:cubicBezTo>
                      <a:pt x="550" y="268"/>
                      <a:pt x="548" y="268"/>
                      <a:pt x="546" y="268"/>
                    </a:cubicBezTo>
                    <a:cubicBezTo>
                      <a:pt x="542" y="268"/>
                      <a:pt x="538" y="266"/>
                      <a:pt x="538" y="262"/>
                    </a:cubicBezTo>
                    <a:cubicBezTo>
                      <a:pt x="538" y="261"/>
                      <a:pt x="538" y="257"/>
                      <a:pt x="545" y="256"/>
                    </a:cubicBezTo>
                    <a:cubicBezTo>
                      <a:pt x="548" y="256"/>
                      <a:pt x="549" y="255"/>
                      <a:pt x="549" y="255"/>
                    </a:cubicBezTo>
                    <a:cubicBezTo>
                      <a:pt x="549" y="255"/>
                      <a:pt x="548" y="254"/>
                      <a:pt x="548" y="254"/>
                    </a:cubicBezTo>
                    <a:cubicBezTo>
                      <a:pt x="547" y="252"/>
                      <a:pt x="546" y="250"/>
                      <a:pt x="548" y="247"/>
                    </a:cubicBezTo>
                    <a:cubicBezTo>
                      <a:pt x="549" y="247"/>
                      <a:pt x="550" y="246"/>
                      <a:pt x="551" y="246"/>
                    </a:cubicBezTo>
                    <a:cubicBezTo>
                      <a:pt x="554" y="246"/>
                      <a:pt x="557" y="248"/>
                      <a:pt x="561" y="250"/>
                    </a:cubicBezTo>
                    <a:cubicBezTo>
                      <a:pt x="566" y="252"/>
                      <a:pt x="571" y="255"/>
                      <a:pt x="574" y="254"/>
                    </a:cubicBezTo>
                    <a:cubicBezTo>
                      <a:pt x="577" y="253"/>
                      <a:pt x="580" y="253"/>
                      <a:pt x="582" y="253"/>
                    </a:cubicBezTo>
                    <a:cubicBezTo>
                      <a:pt x="586" y="253"/>
                      <a:pt x="589" y="252"/>
                      <a:pt x="593" y="250"/>
                    </a:cubicBezTo>
                    <a:cubicBezTo>
                      <a:pt x="593" y="249"/>
                      <a:pt x="593" y="249"/>
                      <a:pt x="593" y="249"/>
                    </a:cubicBezTo>
                    <a:cubicBezTo>
                      <a:pt x="593" y="248"/>
                      <a:pt x="588" y="245"/>
                      <a:pt x="585" y="244"/>
                    </a:cubicBezTo>
                    <a:cubicBezTo>
                      <a:pt x="582" y="242"/>
                      <a:pt x="579" y="240"/>
                      <a:pt x="577" y="239"/>
                    </a:cubicBezTo>
                    <a:cubicBezTo>
                      <a:pt x="576" y="237"/>
                      <a:pt x="576" y="236"/>
                      <a:pt x="577" y="235"/>
                    </a:cubicBezTo>
                    <a:cubicBezTo>
                      <a:pt x="577" y="233"/>
                      <a:pt x="580" y="232"/>
                      <a:pt x="589" y="232"/>
                    </a:cubicBezTo>
                    <a:cubicBezTo>
                      <a:pt x="593" y="232"/>
                      <a:pt x="598" y="233"/>
                      <a:pt x="602" y="233"/>
                    </a:cubicBezTo>
                    <a:cubicBezTo>
                      <a:pt x="604" y="233"/>
                      <a:pt x="604" y="233"/>
                      <a:pt x="604" y="233"/>
                    </a:cubicBezTo>
                    <a:cubicBezTo>
                      <a:pt x="604" y="233"/>
                      <a:pt x="604" y="233"/>
                      <a:pt x="604" y="233"/>
                    </a:cubicBezTo>
                    <a:cubicBezTo>
                      <a:pt x="606" y="233"/>
                      <a:pt x="607" y="232"/>
                      <a:pt x="607" y="231"/>
                    </a:cubicBezTo>
                    <a:cubicBezTo>
                      <a:pt x="608" y="230"/>
                      <a:pt x="608" y="229"/>
                      <a:pt x="608" y="229"/>
                    </a:cubicBezTo>
                    <a:cubicBezTo>
                      <a:pt x="608" y="229"/>
                      <a:pt x="608" y="229"/>
                      <a:pt x="607" y="229"/>
                    </a:cubicBezTo>
                    <a:cubicBezTo>
                      <a:pt x="607" y="229"/>
                      <a:pt x="606" y="230"/>
                      <a:pt x="605" y="230"/>
                    </a:cubicBezTo>
                    <a:cubicBezTo>
                      <a:pt x="599" y="230"/>
                      <a:pt x="588" y="225"/>
                      <a:pt x="585" y="219"/>
                    </a:cubicBezTo>
                    <a:cubicBezTo>
                      <a:pt x="584" y="217"/>
                      <a:pt x="584" y="215"/>
                      <a:pt x="585" y="213"/>
                    </a:cubicBezTo>
                    <a:cubicBezTo>
                      <a:pt x="587" y="210"/>
                      <a:pt x="590" y="210"/>
                      <a:pt x="591" y="210"/>
                    </a:cubicBezTo>
                    <a:cubicBezTo>
                      <a:pt x="593" y="210"/>
                      <a:pt x="594" y="210"/>
                      <a:pt x="595" y="210"/>
                    </a:cubicBezTo>
                    <a:cubicBezTo>
                      <a:pt x="597" y="211"/>
                      <a:pt x="598" y="211"/>
                      <a:pt x="600" y="211"/>
                    </a:cubicBezTo>
                    <a:cubicBezTo>
                      <a:pt x="602" y="211"/>
                      <a:pt x="603" y="210"/>
                      <a:pt x="605" y="209"/>
                    </a:cubicBezTo>
                    <a:cubicBezTo>
                      <a:pt x="608" y="208"/>
                      <a:pt x="608" y="204"/>
                      <a:pt x="607" y="201"/>
                    </a:cubicBezTo>
                    <a:cubicBezTo>
                      <a:pt x="606" y="197"/>
                      <a:pt x="603" y="193"/>
                      <a:pt x="601" y="193"/>
                    </a:cubicBezTo>
                    <a:cubicBezTo>
                      <a:pt x="601" y="193"/>
                      <a:pt x="579" y="192"/>
                      <a:pt x="579" y="186"/>
                    </a:cubicBezTo>
                    <a:cubicBezTo>
                      <a:pt x="578" y="185"/>
                      <a:pt x="576" y="184"/>
                      <a:pt x="575" y="184"/>
                    </a:cubicBezTo>
                    <a:cubicBezTo>
                      <a:pt x="573" y="182"/>
                      <a:pt x="570" y="181"/>
                      <a:pt x="570" y="178"/>
                    </a:cubicBezTo>
                    <a:cubicBezTo>
                      <a:pt x="570" y="178"/>
                      <a:pt x="570" y="176"/>
                      <a:pt x="571" y="175"/>
                    </a:cubicBezTo>
                    <a:cubicBezTo>
                      <a:pt x="573" y="174"/>
                      <a:pt x="575" y="174"/>
                      <a:pt x="578" y="175"/>
                    </a:cubicBezTo>
                    <a:cubicBezTo>
                      <a:pt x="580" y="175"/>
                      <a:pt x="583" y="176"/>
                      <a:pt x="587" y="173"/>
                    </a:cubicBezTo>
                    <a:cubicBezTo>
                      <a:pt x="589" y="172"/>
                      <a:pt x="592" y="171"/>
                      <a:pt x="596" y="171"/>
                    </a:cubicBezTo>
                    <a:cubicBezTo>
                      <a:pt x="600" y="171"/>
                      <a:pt x="604" y="171"/>
                      <a:pt x="608" y="172"/>
                    </a:cubicBezTo>
                    <a:cubicBezTo>
                      <a:pt x="612" y="173"/>
                      <a:pt x="616" y="173"/>
                      <a:pt x="618" y="173"/>
                    </a:cubicBezTo>
                    <a:cubicBezTo>
                      <a:pt x="619" y="173"/>
                      <a:pt x="619" y="173"/>
                      <a:pt x="619" y="172"/>
                    </a:cubicBezTo>
                    <a:cubicBezTo>
                      <a:pt x="619" y="169"/>
                      <a:pt x="614" y="165"/>
                      <a:pt x="612" y="165"/>
                    </a:cubicBezTo>
                    <a:cubicBezTo>
                      <a:pt x="610" y="166"/>
                      <a:pt x="607" y="167"/>
                      <a:pt x="603" y="167"/>
                    </a:cubicBezTo>
                    <a:cubicBezTo>
                      <a:pt x="596" y="167"/>
                      <a:pt x="591" y="164"/>
                      <a:pt x="591" y="159"/>
                    </a:cubicBezTo>
                    <a:cubicBezTo>
                      <a:pt x="591" y="158"/>
                      <a:pt x="591" y="156"/>
                      <a:pt x="592" y="155"/>
                    </a:cubicBezTo>
                    <a:cubicBezTo>
                      <a:pt x="593" y="154"/>
                      <a:pt x="596" y="154"/>
                      <a:pt x="596" y="154"/>
                    </a:cubicBezTo>
                    <a:cubicBezTo>
                      <a:pt x="598" y="154"/>
                      <a:pt x="600" y="154"/>
                      <a:pt x="601" y="154"/>
                    </a:cubicBezTo>
                    <a:cubicBezTo>
                      <a:pt x="603" y="154"/>
                      <a:pt x="605" y="155"/>
                      <a:pt x="606" y="155"/>
                    </a:cubicBezTo>
                    <a:cubicBezTo>
                      <a:pt x="603" y="153"/>
                      <a:pt x="597" y="150"/>
                      <a:pt x="591" y="150"/>
                    </a:cubicBezTo>
                    <a:cubicBezTo>
                      <a:pt x="590" y="150"/>
                      <a:pt x="588" y="150"/>
                      <a:pt x="587" y="151"/>
                    </a:cubicBezTo>
                    <a:cubicBezTo>
                      <a:pt x="585" y="156"/>
                      <a:pt x="581" y="157"/>
                      <a:pt x="578" y="157"/>
                    </a:cubicBezTo>
                    <a:cubicBezTo>
                      <a:pt x="575" y="157"/>
                      <a:pt x="573" y="156"/>
                      <a:pt x="573" y="154"/>
                    </a:cubicBezTo>
                    <a:cubicBezTo>
                      <a:pt x="572" y="153"/>
                      <a:pt x="572" y="151"/>
                      <a:pt x="575" y="150"/>
                    </a:cubicBezTo>
                    <a:cubicBezTo>
                      <a:pt x="581" y="146"/>
                      <a:pt x="582" y="135"/>
                      <a:pt x="581" y="130"/>
                    </a:cubicBezTo>
                    <a:cubicBezTo>
                      <a:pt x="581" y="126"/>
                      <a:pt x="586" y="125"/>
                      <a:pt x="591" y="123"/>
                    </a:cubicBezTo>
                    <a:cubicBezTo>
                      <a:pt x="598" y="121"/>
                      <a:pt x="602" y="119"/>
                      <a:pt x="601" y="115"/>
                    </a:cubicBezTo>
                    <a:cubicBezTo>
                      <a:pt x="601" y="113"/>
                      <a:pt x="601" y="110"/>
                      <a:pt x="603" y="108"/>
                    </a:cubicBezTo>
                    <a:cubicBezTo>
                      <a:pt x="607" y="102"/>
                      <a:pt x="619" y="102"/>
                      <a:pt x="622" y="102"/>
                    </a:cubicBezTo>
                    <a:cubicBezTo>
                      <a:pt x="623" y="102"/>
                      <a:pt x="623" y="101"/>
                      <a:pt x="623" y="101"/>
                    </a:cubicBezTo>
                    <a:cubicBezTo>
                      <a:pt x="623" y="101"/>
                      <a:pt x="623" y="101"/>
                      <a:pt x="622" y="100"/>
                    </a:cubicBezTo>
                    <a:cubicBezTo>
                      <a:pt x="620" y="98"/>
                      <a:pt x="617" y="96"/>
                      <a:pt x="615" y="97"/>
                    </a:cubicBezTo>
                    <a:cubicBezTo>
                      <a:pt x="612" y="97"/>
                      <a:pt x="609" y="99"/>
                      <a:pt x="606" y="100"/>
                    </a:cubicBezTo>
                    <a:cubicBezTo>
                      <a:pt x="603" y="102"/>
                      <a:pt x="600" y="103"/>
                      <a:pt x="598" y="103"/>
                    </a:cubicBezTo>
                    <a:cubicBezTo>
                      <a:pt x="597" y="103"/>
                      <a:pt x="595" y="103"/>
                      <a:pt x="594" y="102"/>
                    </a:cubicBezTo>
                    <a:cubicBezTo>
                      <a:pt x="593" y="101"/>
                      <a:pt x="593" y="99"/>
                      <a:pt x="593" y="98"/>
                    </a:cubicBezTo>
                    <a:cubicBezTo>
                      <a:pt x="595" y="93"/>
                      <a:pt x="606" y="89"/>
                      <a:pt x="611" y="89"/>
                    </a:cubicBezTo>
                    <a:cubicBezTo>
                      <a:pt x="618" y="89"/>
                      <a:pt x="632" y="89"/>
                      <a:pt x="638" y="86"/>
                    </a:cubicBezTo>
                    <a:cubicBezTo>
                      <a:pt x="636" y="85"/>
                      <a:pt x="631" y="84"/>
                      <a:pt x="624" y="84"/>
                    </a:cubicBezTo>
                    <a:cubicBezTo>
                      <a:pt x="622" y="84"/>
                      <a:pt x="621" y="84"/>
                      <a:pt x="619" y="84"/>
                    </a:cubicBezTo>
                    <a:cubicBezTo>
                      <a:pt x="611" y="85"/>
                      <a:pt x="609" y="83"/>
                      <a:pt x="609" y="81"/>
                    </a:cubicBezTo>
                    <a:cubicBezTo>
                      <a:pt x="609" y="78"/>
                      <a:pt x="614" y="77"/>
                      <a:pt x="624" y="77"/>
                    </a:cubicBezTo>
                    <a:cubicBezTo>
                      <a:pt x="633" y="76"/>
                      <a:pt x="636" y="75"/>
                      <a:pt x="639" y="74"/>
                    </a:cubicBezTo>
                    <a:cubicBezTo>
                      <a:pt x="641" y="73"/>
                      <a:pt x="643" y="72"/>
                      <a:pt x="649" y="72"/>
                    </a:cubicBezTo>
                    <a:cubicBezTo>
                      <a:pt x="654" y="71"/>
                      <a:pt x="655" y="70"/>
                      <a:pt x="657" y="68"/>
                    </a:cubicBezTo>
                    <a:cubicBezTo>
                      <a:pt x="658" y="67"/>
                      <a:pt x="659" y="65"/>
                      <a:pt x="663" y="65"/>
                    </a:cubicBezTo>
                    <a:cubicBezTo>
                      <a:pt x="670" y="65"/>
                      <a:pt x="684" y="59"/>
                      <a:pt x="687" y="56"/>
                    </a:cubicBezTo>
                    <a:cubicBezTo>
                      <a:pt x="683" y="53"/>
                      <a:pt x="662" y="47"/>
                      <a:pt x="650" y="47"/>
                    </a:cubicBezTo>
                    <a:cubicBezTo>
                      <a:pt x="636" y="47"/>
                      <a:pt x="630" y="49"/>
                      <a:pt x="629" y="55"/>
                    </a:cubicBezTo>
                    <a:cubicBezTo>
                      <a:pt x="629" y="57"/>
                      <a:pt x="628" y="61"/>
                      <a:pt x="623" y="61"/>
                    </a:cubicBezTo>
                    <a:cubicBezTo>
                      <a:pt x="621" y="61"/>
                      <a:pt x="618" y="60"/>
                      <a:pt x="615" y="59"/>
                    </a:cubicBezTo>
                    <a:cubicBezTo>
                      <a:pt x="611" y="58"/>
                      <a:pt x="607" y="58"/>
                      <a:pt x="605" y="58"/>
                    </a:cubicBezTo>
                    <a:cubicBezTo>
                      <a:pt x="604" y="59"/>
                      <a:pt x="603" y="59"/>
                      <a:pt x="602" y="59"/>
                    </a:cubicBezTo>
                    <a:cubicBezTo>
                      <a:pt x="599" y="59"/>
                      <a:pt x="598" y="57"/>
                      <a:pt x="597" y="56"/>
                    </a:cubicBezTo>
                    <a:cubicBezTo>
                      <a:pt x="597" y="55"/>
                      <a:pt x="597" y="54"/>
                      <a:pt x="597" y="54"/>
                    </a:cubicBezTo>
                    <a:cubicBezTo>
                      <a:pt x="596" y="54"/>
                      <a:pt x="596" y="54"/>
                      <a:pt x="595" y="55"/>
                    </a:cubicBezTo>
                    <a:cubicBezTo>
                      <a:pt x="592" y="56"/>
                      <a:pt x="589" y="58"/>
                      <a:pt x="586" y="61"/>
                    </a:cubicBezTo>
                    <a:cubicBezTo>
                      <a:pt x="582" y="64"/>
                      <a:pt x="578" y="67"/>
                      <a:pt x="573" y="69"/>
                    </a:cubicBezTo>
                    <a:cubicBezTo>
                      <a:pt x="569" y="71"/>
                      <a:pt x="566" y="74"/>
                      <a:pt x="563" y="76"/>
                    </a:cubicBezTo>
                    <a:cubicBezTo>
                      <a:pt x="559" y="79"/>
                      <a:pt x="556" y="81"/>
                      <a:pt x="553" y="82"/>
                    </a:cubicBezTo>
                    <a:cubicBezTo>
                      <a:pt x="553" y="82"/>
                      <a:pt x="553" y="82"/>
                      <a:pt x="553" y="82"/>
                    </a:cubicBezTo>
                    <a:cubicBezTo>
                      <a:pt x="552" y="82"/>
                      <a:pt x="551" y="81"/>
                      <a:pt x="550" y="80"/>
                    </a:cubicBezTo>
                    <a:cubicBezTo>
                      <a:pt x="550" y="79"/>
                      <a:pt x="549" y="77"/>
                      <a:pt x="570" y="55"/>
                    </a:cubicBezTo>
                    <a:cubicBezTo>
                      <a:pt x="573" y="52"/>
                      <a:pt x="575" y="49"/>
                      <a:pt x="573" y="46"/>
                    </a:cubicBezTo>
                    <a:cubicBezTo>
                      <a:pt x="572" y="43"/>
                      <a:pt x="569" y="42"/>
                      <a:pt x="565" y="42"/>
                    </a:cubicBezTo>
                    <a:cubicBezTo>
                      <a:pt x="560" y="43"/>
                      <a:pt x="558" y="45"/>
                      <a:pt x="557" y="47"/>
                    </a:cubicBezTo>
                    <a:cubicBezTo>
                      <a:pt x="555" y="49"/>
                      <a:pt x="554" y="50"/>
                      <a:pt x="551" y="51"/>
                    </a:cubicBezTo>
                    <a:cubicBezTo>
                      <a:pt x="549" y="52"/>
                      <a:pt x="545" y="53"/>
                      <a:pt x="540" y="55"/>
                    </a:cubicBezTo>
                    <a:cubicBezTo>
                      <a:pt x="531" y="59"/>
                      <a:pt x="521" y="63"/>
                      <a:pt x="516" y="63"/>
                    </a:cubicBezTo>
                    <a:cubicBezTo>
                      <a:pt x="514" y="63"/>
                      <a:pt x="513" y="62"/>
                      <a:pt x="512" y="61"/>
                    </a:cubicBezTo>
                    <a:cubicBezTo>
                      <a:pt x="511" y="57"/>
                      <a:pt x="517" y="54"/>
                      <a:pt x="527" y="50"/>
                    </a:cubicBezTo>
                    <a:cubicBezTo>
                      <a:pt x="529" y="49"/>
                      <a:pt x="532" y="48"/>
                      <a:pt x="534" y="46"/>
                    </a:cubicBezTo>
                    <a:cubicBezTo>
                      <a:pt x="531" y="46"/>
                      <a:pt x="525" y="45"/>
                      <a:pt x="515" y="45"/>
                    </a:cubicBezTo>
                    <a:cubicBezTo>
                      <a:pt x="506" y="45"/>
                      <a:pt x="498" y="46"/>
                      <a:pt x="492" y="47"/>
                    </a:cubicBezTo>
                    <a:cubicBezTo>
                      <a:pt x="487" y="47"/>
                      <a:pt x="481" y="49"/>
                      <a:pt x="475" y="50"/>
                    </a:cubicBezTo>
                    <a:cubicBezTo>
                      <a:pt x="467" y="52"/>
                      <a:pt x="460" y="54"/>
                      <a:pt x="456" y="54"/>
                    </a:cubicBezTo>
                    <a:cubicBezTo>
                      <a:pt x="452" y="54"/>
                      <a:pt x="451" y="52"/>
                      <a:pt x="451" y="51"/>
                    </a:cubicBezTo>
                    <a:cubicBezTo>
                      <a:pt x="450" y="43"/>
                      <a:pt x="496" y="37"/>
                      <a:pt x="496" y="37"/>
                    </a:cubicBezTo>
                    <a:cubicBezTo>
                      <a:pt x="502" y="37"/>
                      <a:pt x="509" y="37"/>
                      <a:pt x="517" y="37"/>
                    </a:cubicBezTo>
                    <a:cubicBezTo>
                      <a:pt x="529" y="37"/>
                      <a:pt x="542" y="37"/>
                      <a:pt x="549" y="34"/>
                    </a:cubicBezTo>
                    <a:cubicBezTo>
                      <a:pt x="554" y="31"/>
                      <a:pt x="561" y="30"/>
                      <a:pt x="567" y="29"/>
                    </a:cubicBezTo>
                    <a:cubicBezTo>
                      <a:pt x="572" y="28"/>
                      <a:pt x="577" y="27"/>
                      <a:pt x="579" y="26"/>
                    </a:cubicBezTo>
                    <a:cubicBezTo>
                      <a:pt x="577" y="24"/>
                      <a:pt x="568" y="21"/>
                      <a:pt x="561" y="21"/>
                    </a:cubicBezTo>
                    <a:cubicBezTo>
                      <a:pt x="560" y="21"/>
                      <a:pt x="560" y="21"/>
                      <a:pt x="560" y="21"/>
                    </a:cubicBezTo>
                    <a:cubicBezTo>
                      <a:pt x="559" y="21"/>
                      <a:pt x="558" y="21"/>
                      <a:pt x="557" y="21"/>
                    </a:cubicBezTo>
                    <a:cubicBezTo>
                      <a:pt x="550" y="21"/>
                      <a:pt x="545" y="20"/>
                      <a:pt x="543" y="17"/>
                    </a:cubicBezTo>
                    <a:cubicBezTo>
                      <a:pt x="543" y="16"/>
                      <a:pt x="542" y="15"/>
                      <a:pt x="542" y="14"/>
                    </a:cubicBezTo>
                    <a:cubicBezTo>
                      <a:pt x="542" y="13"/>
                      <a:pt x="538" y="12"/>
                      <a:pt x="536" y="11"/>
                    </a:cubicBezTo>
                    <a:cubicBezTo>
                      <a:pt x="533" y="10"/>
                      <a:pt x="530" y="9"/>
                      <a:pt x="529" y="7"/>
                    </a:cubicBezTo>
                    <a:cubicBezTo>
                      <a:pt x="528" y="6"/>
                      <a:pt x="521" y="6"/>
                      <a:pt x="517" y="6"/>
                    </a:cubicBezTo>
                    <a:cubicBezTo>
                      <a:pt x="507" y="6"/>
                      <a:pt x="501" y="5"/>
                      <a:pt x="498" y="4"/>
                    </a:cubicBezTo>
                    <a:cubicBezTo>
                      <a:pt x="494" y="1"/>
                      <a:pt x="484" y="0"/>
                      <a:pt x="473" y="0"/>
                    </a:cubicBezTo>
                    <a:cubicBezTo>
                      <a:pt x="470" y="0"/>
                      <a:pt x="467" y="0"/>
                      <a:pt x="465" y="0"/>
                    </a:cubicBezTo>
                    <a:cubicBezTo>
                      <a:pt x="458" y="0"/>
                      <a:pt x="446" y="1"/>
                      <a:pt x="436" y="1"/>
                    </a:cubicBezTo>
                    <a:cubicBezTo>
                      <a:pt x="428" y="1"/>
                      <a:pt x="421" y="1"/>
                      <a:pt x="418" y="1"/>
                    </a:cubicBezTo>
                    <a:cubicBezTo>
                      <a:pt x="415" y="2"/>
                      <a:pt x="413" y="2"/>
                      <a:pt x="411" y="3"/>
                    </a:cubicBezTo>
                    <a:cubicBezTo>
                      <a:pt x="408" y="3"/>
                      <a:pt x="405" y="4"/>
                      <a:pt x="402" y="4"/>
                    </a:cubicBezTo>
                    <a:cubicBezTo>
                      <a:pt x="401" y="4"/>
                      <a:pt x="401" y="4"/>
                      <a:pt x="400" y="4"/>
                    </a:cubicBezTo>
                    <a:cubicBezTo>
                      <a:pt x="396" y="4"/>
                      <a:pt x="392" y="5"/>
                      <a:pt x="392" y="6"/>
                    </a:cubicBezTo>
                    <a:cubicBezTo>
                      <a:pt x="395" y="9"/>
                      <a:pt x="394" y="11"/>
                      <a:pt x="394" y="12"/>
                    </a:cubicBezTo>
                    <a:cubicBezTo>
                      <a:pt x="393" y="15"/>
                      <a:pt x="389" y="16"/>
                      <a:pt x="386" y="16"/>
                    </a:cubicBezTo>
                    <a:cubicBezTo>
                      <a:pt x="384" y="16"/>
                      <a:pt x="382" y="16"/>
                      <a:pt x="382" y="14"/>
                    </a:cubicBezTo>
                    <a:cubicBezTo>
                      <a:pt x="381" y="14"/>
                      <a:pt x="381" y="12"/>
                      <a:pt x="381" y="11"/>
                    </a:cubicBezTo>
                    <a:cubicBezTo>
                      <a:pt x="381" y="11"/>
                      <a:pt x="381" y="11"/>
                      <a:pt x="381" y="11"/>
                    </a:cubicBezTo>
                    <a:cubicBezTo>
                      <a:pt x="380" y="9"/>
                      <a:pt x="376" y="8"/>
                      <a:pt x="372" y="8"/>
                    </a:cubicBezTo>
                    <a:cubicBezTo>
                      <a:pt x="370" y="8"/>
                      <a:pt x="368" y="9"/>
                      <a:pt x="367" y="9"/>
                    </a:cubicBezTo>
                    <a:cubicBezTo>
                      <a:pt x="365" y="11"/>
                      <a:pt x="363" y="11"/>
                      <a:pt x="360" y="11"/>
                    </a:cubicBezTo>
                    <a:cubicBezTo>
                      <a:pt x="357" y="11"/>
                      <a:pt x="353" y="10"/>
                      <a:pt x="349" y="10"/>
                    </a:cubicBezTo>
                    <a:cubicBezTo>
                      <a:pt x="345" y="9"/>
                      <a:pt x="342" y="9"/>
                      <a:pt x="339" y="9"/>
                    </a:cubicBezTo>
                    <a:cubicBezTo>
                      <a:pt x="337" y="9"/>
                      <a:pt x="336" y="9"/>
                      <a:pt x="336" y="9"/>
                    </a:cubicBezTo>
                    <a:cubicBezTo>
                      <a:pt x="334" y="13"/>
                      <a:pt x="324" y="13"/>
                      <a:pt x="310" y="13"/>
                    </a:cubicBezTo>
                    <a:cubicBezTo>
                      <a:pt x="306" y="14"/>
                      <a:pt x="302" y="14"/>
                      <a:pt x="300" y="14"/>
                    </a:cubicBezTo>
                    <a:cubicBezTo>
                      <a:pt x="301" y="14"/>
                      <a:pt x="302" y="15"/>
                      <a:pt x="302" y="15"/>
                    </a:cubicBezTo>
                    <a:cubicBezTo>
                      <a:pt x="307" y="18"/>
                      <a:pt x="311" y="20"/>
                      <a:pt x="311" y="23"/>
                    </a:cubicBezTo>
                    <a:cubicBezTo>
                      <a:pt x="310" y="26"/>
                      <a:pt x="306" y="26"/>
                      <a:pt x="299" y="26"/>
                    </a:cubicBezTo>
                    <a:cubicBezTo>
                      <a:pt x="297" y="27"/>
                      <a:pt x="292" y="27"/>
                      <a:pt x="290" y="27"/>
                    </a:cubicBezTo>
                    <a:cubicBezTo>
                      <a:pt x="293" y="30"/>
                      <a:pt x="297" y="32"/>
                      <a:pt x="303" y="35"/>
                    </a:cubicBezTo>
                    <a:cubicBezTo>
                      <a:pt x="309" y="38"/>
                      <a:pt x="315" y="41"/>
                      <a:pt x="319" y="45"/>
                    </a:cubicBezTo>
                    <a:cubicBezTo>
                      <a:pt x="321" y="47"/>
                      <a:pt x="322" y="49"/>
                      <a:pt x="321" y="51"/>
                    </a:cubicBezTo>
                    <a:cubicBezTo>
                      <a:pt x="321" y="52"/>
                      <a:pt x="320" y="53"/>
                      <a:pt x="318" y="53"/>
                    </a:cubicBezTo>
                    <a:cubicBezTo>
                      <a:pt x="315" y="53"/>
                      <a:pt x="307" y="49"/>
                      <a:pt x="302" y="46"/>
                    </a:cubicBezTo>
                    <a:cubicBezTo>
                      <a:pt x="298" y="43"/>
                      <a:pt x="293" y="42"/>
                      <a:pt x="289" y="41"/>
                    </a:cubicBezTo>
                    <a:cubicBezTo>
                      <a:pt x="284" y="40"/>
                      <a:pt x="279" y="39"/>
                      <a:pt x="276" y="36"/>
                    </a:cubicBezTo>
                    <a:cubicBezTo>
                      <a:pt x="273" y="32"/>
                      <a:pt x="261" y="29"/>
                      <a:pt x="253" y="29"/>
                    </a:cubicBezTo>
                    <a:cubicBezTo>
                      <a:pt x="250" y="29"/>
                      <a:pt x="249" y="29"/>
                      <a:pt x="249" y="30"/>
                    </a:cubicBezTo>
                    <a:cubicBezTo>
                      <a:pt x="248" y="31"/>
                      <a:pt x="253" y="34"/>
                      <a:pt x="255" y="35"/>
                    </a:cubicBezTo>
                    <a:cubicBezTo>
                      <a:pt x="260" y="38"/>
                      <a:pt x="263" y="41"/>
                      <a:pt x="263" y="44"/>
                    </a:cubicBezTo>
                    <a:cubicBezTo>
                      <a:pt x="263" y="45"/>
                      <a:pt x="263" y="47"/>
                      <a:pt x="258" y="47"/>
                    </a:cubicBezTo>
                    <a:cubicBezTo>
                      <a:pt x="256" y="47"/>
                      <a:pt x="254" y="47"/>
                      <a:pt x="252" y="47"/>
                    </a:cubicBezTo>
                    <a:cubicBezTo>
                      <a:pt x="250" y="46"/>
                      <a:pt x="248" y="46"/>
                      <a:pt x="247" y="46"/>
                    </a:cubicBezTo>
                    <a:cubicBezTo>
                      <a:pt x="247" y="46"/>
                      <a:pt x="246" y="46"/>
                      <a:pt x="246" y="46"/>
                    </a:cubicBezTo>
                    <a:cubicBezTo>
                      <a:pt x="246" y="46"/>
                      <a:pt x="246" y="46"/>
                      <a:pt x="245" y="46"/>
                    </a:cubicBezTo>
                    <a:cubicBezTo>
                      <a:pt x="243" y="46"/>
                      <a:pt x="241" y="45"/>
                      <a:pt x="237" y="42"/>
                    </a:cubicBezTo>
                    <a:cubicBezTo>
                      <a:pt x="233" y="39"/>
                      <a:pt x="228" y="35"/>
                      <a:pt x="225" y="35"/>
                    </a:cubicBezTo>
                    <a:cubicBezTo>
                      <a:pt x="224" y="35"/>
                      <a:pt x="223" y="35"/>
                      <a:pt x="223" y="35"/>
                    </a:cubicBezTo>
                    <a:cubicBezTo>
                      <a:pt x="223" y="35"/>
                      <a:pt x="224" y="37"/>
                      <a:pt x="224" y="39"/>
                    </a:cubicBezTo>
                    <a:cubicBezTo>
                      <a:pt x="225" y="41"/>
                      <a:pt x="226" y="44"/>
                      <a:pt x="226" y="47"/>
                    </a:cubicBezTo>
                    <a:cubicBezTo>
                      <a:pt x="226" y="54"/>
                      <a:pt x="219" y="59"/>
                      <a:pt x="215" y="59"/>
                    </a:cubicBezTo>
                    <a:cubicBezTo>
                      <a:pt x="214" y="59"/>
                      <a:pt x="213" y="59"/>
                      <a:pt x="212" y="58"/>
                    </a:cubicBezTo>
                    <a:cubicBezTo>
                      <a:pt x="211" y="57"/>
                      <a:pt x="212" y="55"/>
                      <a:pt x="213" y="54"/>
                    </a:cubicBezTo>
                    <a:cubicBezTo>
                      <a:pt x="214" y="51"/>
                      <a:pt x="214" y="46"/>
                      <a:pt x="213" y="41"/>
                    </a:cubicBezTo>
                    <a:cubicBezTo>
                      <a:pt x="212" y="37"/>
                      <a:pt x="210" y="35"/>
                      <a:pt x="208" y="34"/>
                    </a:cubicBezTo>
                    <a:cubicBezTo>
                      <a:pt x="205" y="33"/>
                      <a:pt x="197" y="34"/>
                      <a:pt x="190" y="36"/>
                    </a:cubicBezTo>
                    <a:cubicBezTo>
                      <a:pt x="185" y="38"/>
                      <a:pt x="179" y="39"/>
                      <a:pt x="175" y="39"/>
                    </a:cubicBezTo>
                    <a:cubicBezTo>
                      <a:pt x="174" y="39"/>
                      <a:pt x="174" y="39"/>
                      <a:pt x="174" y="39"/>
                    </a:cubicBezTo>
                    <a:cubicBezTo>
                      <a:pt x="174" y="39"/>
                      <a:pt x="173" y="39"/>
                      <a:pt x="173" y="39"/>
                    </a:cubicBezTo>
                    <a:cubicBezTo>
                      <a:pt x="166" y="39"/>
                      <a:pt x="161" y="41"/>
                      <a:pt x="160" y="42"/>
                    </a:cubicBezTo>
                    <a:cubicBezTo>
                      <a:pt x="160" y="42"/>
                      <a:pt x="160" y="42"/>
                      <a:pt x="161" y="43"/>
                    </a:cubicBezTo>
                    <a:cubicBezTo>
                      <a:pt x="165" y="45"/>
                      <a:pt x="166" y="47"/>
                      <a:pt x="166" y="49"/>
                    </a:cubicBezTo>
                    <a:cubicBezTo>
                      <a:pt x="165" y="51"/>
                      <a:pt x="163" y="52"/>
                      <a:pt x="161" y="52"/>
                    </a:cubicBezTo>
                    <a:cubicBezTo>
                      <a:pt x="158" y="52"/>
                      <a:pt x="155" y="50"/>
                      <a:pt x="152" y="49"/>
                    </a:cubicBezTo>
                    <a:cubicBezTo>
                      <a:pt x="150" y="47"/>
                      <a:pt x="147" y="47"/>
                      <a:pt x="143" y="47"/>
                    </a:cubicBezTo>
                    <a:cubicBezTo>
                      <a:pt x="138" y="47"/>
                      <a:pt x="132" y="48"/>
                      <a:pt x="130" y="49"/>
                    </a:cubicBezTo>
                    <a:cubicBezTo>
                      <a:pt x="132" y="51"/>
                      <a:pt x="134" y="55"/>
                      <a:pt x="134" y="59"/>
                    </a:cubicBezTo>
                    <a:cubicBezTo>
                      <a:pt x="135" y="63"/>
                      <a:pt x="134" y="66"/>
                      <a:pt x="133" y="68"/>
                    </a:cubicBezTo>
                    <a:cubicBezTo>
                      <a:pt x="132" y="69"/>
                      <a:pt x="131" y="70"/>
                      <a:pt x="129" y="70"/>
                    </a:cubicBezTo>
                    <a:cubicBezTo>
                      <a:pt x="126" y="70"/>
                      <a:pt x="124" y="69"/>
                      <a:pt x="121" y="68"/>
                    </a:cubicBezTo>
                    <a:cubicBezTo>
                      <a:pt x="117" y="67"/>
                      <a:pt x="113" y="66"/>
                      <a:pt x="110" y="66"/>
                    </a:cubicBezTo>
                    <a:cubicBezTo>
                      <a:pt x="100" y="67"/>
                      <a:pt x="61" y="86"/>
                      <a:pt x="60" y="91"/>
                    </a:cubicBezTo>
                    <a:cubicBezTo>
                      <a:pt x="61" y="93"/>
                      <a:pt x="68" y="93"/>
                      <a:pt x="70" y="93"/>
                    </a:cubicBezTo>
                    <a:cubicBezTo>
                      <a:pt x="71" y="93"/>
                      <a:pt x="72" y="93"/>
                      <a:pt x="73" y="93"/>
                    </a:cubicBezTo>
                    <a:cubicBezTo>
                      <a:pt x="74" y="93"/>
                      <a:pt x="75" y="93"/>
                      <a:pt x="76" y="93"/>
                    </a:cubicBezTo>
                    <a:cubicBezTo>
                      <a:pt x="81" y="93"/>
                      <a:pt x="85" y="93"/>
                      <a:pt x="87" y="94"/>
                    </a:cubicBezTo>
                    <a:cubicBezTo>
                      <a:pt x="89" y="95"/>
                      <a:pt x="90" y="97"/>
                      <a:pt x="90" y="99"/>
                    </a:cubicBezTo>
                    <a:cubicBezTo>
                      <a:pt x="90" y="105"/>
                      <a:pt x="84" y="114"/>
                      <a:pt x="78" y="118"/>
                    </a:cubicBezTo>
                    <a:cubicBezTo>
                      <a:pt x="74" y="121"/>
                      <a:pt x="66" y="121"/>
                      <a:pt x="58" y="121"/>
                    </a:cubicBezTo>
                    <a:cubicBezTo>
                      <a:pt x="53" y="121"/>
                      <a:pt x="44" y="122"/>
                      <a:pt x="43" y="123"/>
                    </a:cubicBezTo>
                    <a:cubicBezTo>
                      <a:pt x="43" y="127"/>
                      <a:pt x="36" y="129"/>
                      <a:pt x="24" y="131"/>
                    </a:cubicBezTo>
                    <a:cubicBezTo>
                      <a:pt x="15" y="133"/>
                      <a:pt x="0" y="136"/>
                      <a:pt x="0" y="140"/>
                    </a:cubicBezTo>
                    <a:cubicBezTo>
                      <a:pt x="0" y="141"/>
                      <a:pt x="1" y="145"/>
                      <a:pt x="5" y="146"/>
                    </a:cubicBezTo>
                    <a:cubicBezTo>
                      <a:pt x="7" y="146"/>
                      <a:pt x="9" y="146"/>
                      <a:pt x="11" y="146"/>
                    </a:cubicBezTo>
                    <a:cubicBezTo>
                      <a:pt x="15" y="147"/>
                      <a:pt x="21" y="147"/>
                      <a:pt x="25" y="152"/>
                    </a:cubicBezTo>
                    <a:cubicBezTo>
                      <a:pt x="28" y="155"/>
                      <a:pt x="33" y="156"/>
                      <a:pt x="40" y="156"/>
                    </a:cubicBezTo>
                    <a:cubicBezTo>
                      <a:pt x="44" y="156"/>
                      <a:pt x="49" y="155"/>
                      <a:pt x="54" y="154"/>
                    </a:cubicBezTo>
                    <a:cubicBezTo>
                      <a:pt x="61" y="151"/>
                      <a:pt x="68" y="152"/>
                      <a:pt x="72" y="156"/>
                    </a:cubicBezTo>
                    <a:cubicBezTo>
                      <a:pt x="73" y="158"/>
                      <a:pt x="74" y="160"/>
                      <a:pt x="74" y="162"/>
                    </a:cubicBezTo>
                    <a:cubicBezTo>
                      <a:pt x="74" y="165"/>
                      <a:pt x="72" y="167"/>
                      <a:pt x="67" y="167"/>
                    </a:cubicBezTo>
                    <a:cubicBezTo>
                      <a:pt x="65" y="167"/>
                      <a:pt x="62" y="166"/>
                      <a:pt x="58" y="166"/>
                    </a:cubicBezTo>
                    <a:cubicBezTo>
                      <a:pt x="55" y="165"/>
                      <a:pt x="51" y="165"/>
                      <a:pt x="48" y="165"/>
                    </a:cubicBezTo>
                    <a:cubicBezTo>
                      <a:pt x="46" y="165"/>
                      <a:pt x="44" y="165"/>
                      <a:pt x="43" y="166"/>
                    </a:cubicBezTo>
                    <a:cubicBezTo>
                      <a:pt x="39" y="168"/>
                      <a:pt x="32" y="169"/>
                      <a:pt x="26" y="169"/>
                    </a:cubicBezTo>
                    <a:cubicBezTo>
                      <a:pt x="22" y="169"/>
                      <a:pt x="18" y="169"/>
                      <a:pt x="16" y="170"/>
                    </a:cubicBezTo>
                    <a:cubicBezTo>
                      <a:pt x="17" y="171"/>
                      <a:pt x="22" y="172"/>
                      <a:pt x="26" y="172"/>
                    </a:cubicBezTo>
                    <a:cubicBezTo>
                      <a:pt x="29" y="172"/>
                      <a:pt x="32" y="172"/>
                      <a:pt x="35" y="173"/>
                    </a:cubicBezTo>
                    <a:cubicBezTo>
                      <a:pt x="37" y="173"/>
                      <a:pt x="39" y="174"/>
                      <a:pt x="40" y="176"/>
                    </a:cubicBezTo>
                    <a:cubicBezTo>
                      <a:pt x="41" y="178"/>
                      <a:pt x="40" y="180"/>
                      <a:pt x="38" y="182"/>
                    </a:cubicBezTo>
                    <a:cubicBezTo>
                      <a:pt x="38" y="182"/>
                      <a:pt x="37" y="183"/>
                      <a:pt x="37" y="184"/>
                    </a:cubicBezTo>
                    <a:cubicBezTo>
                      <a:pt x="37" y="185"/>
                      <a:pt x="37" y="185"/>
                      <a:pt x="40" y="186"/>
                    </a:cubicBezTo>
                    <a:cubicBezTo>
                      <a:pt x="43" y="187"/>
                      <a:pt x="46" y="188"/>
                      <a:pt x="49" y="189"/>
                    </a:cubicBezTo>
                    <a:cubicBezTo>
                      <a:pt x="54" y="192"/>
                      <a:pt x="61" y="194"/>
                      <a:pt x="64" y="194"/>
                    </a:cubicBezTo>
                    <a:cubicBezTo>
                      <a:pt x="63" y="192"/>
                      <a:pt x="63" y="191"/>
                      <a:pt x="64" y="190"/>
                    </a:cubicBezTo>
                    <a:cubicBezTo>
                      <a:pt x="64" y="188"/>
                      <a:pt x="67" y="188"/>
                      <a:pt x="70" y="188"/>
                    </a:cubicBezTo>
                    <a:cubicBezTo>
                      <a:pt x="72" y="188"/>
                      <a:pt x="77" y="188"/>
                      <a:pt x="79" y="191"/>
                    </a:cubicBezTo>
                    <a:cubicBezTo>
                      <a:pt x="80" y="191"/>
                      <a:pt x="81" y="190"/>
                      <a:pt x="83" y="189"/>
                    </a:cubicBezTo>
                    <a:cubicBezTo>
                      <a:pt x="86" y="188"/>
                      <a:pt x="90" y="186"/>
                      <a:pt x="93" y="187"/>
                    </a:cubicBezTo>
                    <a:cubicBezTo>
                      <a:pt x="95" y="188"/>
                      <a:pt x="97" y="187"/>
                      <a:pt x="99" y="186"/>
                    </a:cubicBezTo>
                    <a:cubicBezTo>
                      <a:pt x="100" y="185"/>
                      <a:pt x="102" y="184"/>
                      <a:pt x="104" y="184"/>
                    </a:cubicBezTo>
                    <a:cubicBezTo>
                      <a:pt x="105" y="184"/>
                      <a:pt x="106" y="184"/>
                      <a:pt x="108" y="185"/>
                    </a:cubicBezTo>
                    <a:cubicBezTo>
                      <a:pt x="110" y="186"/>
                      <a:pt x="116" y="188"/>
                      <a:pt x="123" y="189"/>
                    </a:cubicBezTo>
                    <a:cubicBezTo>
                      <a:pt x="131" y="190"/>
                      <a:pt x="139" y="192"/>
                      <a:pt x="144" y="194"/>
                    </a:cubicBezTo>
                    <a:cubicBezTo>
                      <a:pt x="146" y="196"/>
                      <a:pt x="149" y="197"/>
                      <a:pt x="151" y="198"/>
                    </a:cubicBezTo>
                    <a:cubicBezTo>
                      <a:pt x="157" y="200"/>
                      <a:pt x="164" y="202"/>
                      <a:pt x="163" y="208"/>
                    </a:cubicBezTo>
                    <a:cubicBezTo>
                      <a:pt x="162" y="212"/>
                      <a:pt x="167" y="216"/>
                      <a:pt x="177" y="221"/>
                    </a:cubicBezTo>
                    <a:cubicBezTo>
                      <a:pt x="189" y="226"/>
                      <a:pt x="189" y="238"/>
                      <a:pt x="189" y="241"/>
                    </a:cubicBezTo>
                    <a:cubicBezTo>
                      <a:pt x="189" y="243"/>
                      <a:pt x="191" y="246"/>
                      <a:pt x="193" y="248"/>
                    </a:cubicBezTo>
                    <a:cubicBezTo>
                      <a:pt x="195" y="250"/>
                      <a:pt x="198" y="252"/>
                      <a:pt x="196" y="255"/>
                    </a:cubicBezTo>
                    <a:cubicBezTo>
                      <a:pt x="195" y="257"/>
                      <a:pt x="199" y="261"/>
                      <a:pt x="202" y="264"/>
                    </a:cubicBezTo>
                    <a:cubicBezTo>
                      <a:pt x="203" y="265"/>
                      <a:pt x="204" y="266"/>
                      <a:pt x="204" y="268"/>
                    </a:cubicBezTo>
                    <a:cubicBezTo>
                      <a:pt x="204" y="271"/>
                      <a:pt x="201" y="273"/>
                      <a:pt x="199" y="275"/>
                    </a:cubicBezTo>
                    <a:cubicBezTo>
                      <a:pt x="197" y="276"/>
                      <a:pt x="196" y="277"/>
                      <a:pt x="196" y="278"/>
                    </a:cubicBezTo>
                    <a:cubicBezTo>
                      <a:pt x="198" y="281"/>
                      <a:pt x="198" y="284"/>
                      <a:pt x="197" y="286"/>
                    </a:cubicBezTo>
                    <a:cubicBezTo>
                      <a:pt x="197" y="288"/>
                      <a:pt x="196" y="290"/>
                      <a:pt x="197" y="291"/>
                    </a:cubicBezTo>
                    <a:cubicBezTo>
                      <a:pt x="198" y="292"/>
                      <a:pt x="199" y="292"/>
                      <a:pt x="200" y="293"/>
                    </a:cubicBezTo>
                    <a:cubicBezTo>
                      <a:pt x="205" y="293"/>
                      <a:pt x="207" y="292"/>
                      <a:pt x="209" y="290"/>
                    </a:cubicBezTo>
                    <a:cubicBezTo>
                      <a:pt x="210" y="288"/>
                      <a:pt x="213" y="285"/>
                      <a:pt x="217" y="285"/>
                    </a:cubicBezTo>
                    <a:cubicBezTo>
                      <a:pt x="219" y="285"/>
                      <a:pt x="221" y="285"/>
                      <a:pt x="222" y="287"/>
                    </a:cubicBezTo>
                    <a:cubicBezTo>
                      <a:pt x="223" y="289"/>
                      <a:pt x="223" y="291"/>
                      <a:pt x="222" y="292"/>
                    </a:cubicBezTo>
                    <a:cubicBezTo>
                      <a:pt x="222" y="295"/>
                      <a:pt x="221" y="296"/>
                      <a:pt x="222" y="297"/>
                    </a:cubicBezTo>
                    <a:cubicBezTo>
                      <a:pt x="224" y="299"/>
                      <a:pt x="227" y="300"/>
                      <a:pt x="230" y="300"/>
                    </a:cubicBezTo>
                    <a:cubicBezTo>
                      <a:pt x="234" y="302"/>
                      <a:pt x="239" y="303"/>
                      <a:pt x="244" y="307"/>
                    </a:cubicBezTo>
                    <a:cubicBezTo>
                      <a:pt x="249" y="312"/>
                      <a:pt x="249" y="314"/>
                      <a:pt x="249" y="316"/>
                    </a:cubicBezTo>
                    <a:cubicBezTo>
                      <a:pt x="248" y="319"/>
                      <a:pt x="242" y="319"/>
                      <a:pt x="237" y="315"/>
                    </a:cubicBezTo>
                    <a:cubicBezTo>
                      <a:pt x="234" y="313"/>
                      <a:pt x="227" y="312"/>
                      <a:pt x="219" y="312"/>
                    </a:cubicBezTo>
                    <a:cubicBezTo>
                      <a:pt x="216" y="312"/>
                      <a:pt x="213" y="312"/>
                      <a:pt x="212" y="312"/>
                    </a:cubicBezTo>
                    <a:cubicBezTo>
                      <a:pt x="217" y="316"/>
                      <a:pt x="232" y="323"/>
                      <a:pt x="237" y="323"/>
                    </a:cubicBezTo>
                    <a:cubicBezTo>
                      <a:pt x="237" y="323"/>
                      <a:pt x="238" y="323"/>
                      <a:pt x="238" y="323"/>
                    </a:cubicBezTo>
                    <a:cubicBezTo>
                      <a:pt x="238" y="323"/>
                      <a:pt x="239" y="323"/>
                      <a:pt x="240" y="323"/>
                    </a:cubicBezTo>
                    <a:cubicBezTo>
                      <a:pt x="244" y="323"/>
                      <a:pt x="249" y="327"/>
                      <a:pt x="250" y="331"/>
                    </a:cubicBezTo>
                    <a:cubicBezTo>
                      <a:pt x="252" y="334"/>
                      <a:pt x="251" y="337"/>
                      <a:pt x="250" y="338"/>
                    </a:cubicBezTo>
                    <a:cubicBezTo>
                      <a:pt x="248" y="340"/>
                      <a:pt x="248" y="344"/>
                      <a:pt x="248" y="348"/>
                    </a:cubicBezTo>
                    <a:cubicBezTo>
                      <a:pt x="248" y="350"/>
                      <a:pt x="248" y="351"/>
                      <a:pt x="248" y="353"/>
                    </a:cubicBezTo>
                    <a:cubicBezTo>
                      <a:pt x="248" y="354"/>
                      <a:pt x="247" y="356"/>
                      <a:pt x="243" y="356"/>
                    </a:cubicBezTo>
                    <a:cubicBezTo>
                      <a:pt x="242" y="356"/>
                      <a:pt x="240" y="356"/>
                      <a:pt x="238" y="356"/>
                    </a:cubicBezTo>
                    <a:cubicBezTo>
                      <a:pt x="236" y="355"/>
                      <a:pt x="234" y="355"/>
                      <a:pt x="232" y="355"/>
                    </a:cubicBezTo>
                    <a:cubicBezTo>
                      <a:pt x="227" y="356"/>
                      <a:pt x="225" y="357"/>
                      <a:pt x="225" y="361"/>
                    </a:cubicBezTo>
                    <a:cubicBezTo>
                      <a:pt x="225" y="365"/>
                      <a:pt x="222" y="368"/>
                      <a:pt x="220" y="370"/>
                    </a:cubicBezTo>
                    <a:cubicBezTo>
                      <a:pt x="218" y="373"/>
                      <a:pt x="216" y="375"/>
                      <a:pt x="215" y="378"/>
                    </a:cubicBezTo>
                    <a:cubicBezTo>
                      <a:pt x="215" y="381"/>
                      <a:pt x="216" y="382"/>
                      <a:pt x="221" y="384"/>
                    </a:cubicBezTo>
                    <a:cubicBezTo>
                      <a:pt x="222" y="384"/>
                      <a:pt x="224" y="385"/>
                      <a:pt x="226" y="386"/>
                    </a:cubicBezTo>
                    <a:cubicBezTo>
                      <a:pt x="227" y="387"/>
                      <a:pt x="227" y="388"/>
                      <a:pt x="227" y="389"/>
                    </a:cubicBezTo>
                    <a:cubicBezTo>
                      <a:pt x="227" y="391"/>
                      <a:pt x="225" y="392"/>
                      <a:pt x="223" y="394"/>
                    </a:cubicBezTo>
                    <a:cubicBezTo>
                      <a:pt x="221" y="395"/>
                      <a:pt x="218" y="396"/>
                      <a:pt x="218" y="398"/>
                    </a:cubicBezTo>
                    <a:cubicBezTo>
                      <a:pt x="217" y="401"/>
                      <a:pt x="227" y="409"/>
                      <a:pt x="232" y="412"/>
                    </a:cubicBezTo>
                    <a:cubicBezTo>
                      <a:pt x="236" y="414"/>
                      <a:pt x="236" y="420"/>
                      <a:pt x="235" y="425"/>
                    </a:cubicBezTo>
                    <a:cubicBezTo>
                      <a:pt x="235" y="428"/>
                      <a:pt x="235" y="431"/>
                      <a:pt x="235" y="433"/>
                    </a:cubicBezTo>
                    <a:cubicBezTo>
                      <a:pt x="236" y="434"/>
                      <a:pt x="236" y="434"/>
                      <a:pt x="237" y="434"/>
                    </a:cubicBezTo>
                    <a:cubicBezTo>
                      <a:pt x="238" y="434"/>
                      <a:pt x="238" y="434"/>
                      <a:pt x="238" y="434"/>
                    </a:cubicBezTo>
                    <a:cubicBezTo>
                      <a:pt x="239" y="434"/>
                      <a:pt x="240" y="434"/>
                      <a:pt x="241" y="435"/>
                    </a:cubicBezTo>
                    <a:cubicBezTo>
                      <a:pt x="242" y="436"/>
                      <a:pt x="242" y="438"/>
                      <a:pt x="242" y="439"/>
                    </a:cubicBezTo>
                    <a:cubicBezTo>
                      <a:pt x="242" y="443"/>
                      <a:pt x="243" y="444"/>
                      <a:pt x="245" y="445"/>
                    </a:cubicBezTo>
                    <a:cubicBezTo>
                      <a:pt x="246" y="446"/>
                      <a:pt x="248" y="448"/>
                      <a:pt x="248" y="450"/>
                    </a:cubicBezTo>
                    <a:cubicBezTo>
                      <a:pt x="248" y="451"/>
                      <a:pt x="250" y="452"/>
                      <a:pt x="251" y="453"/>
                    </a:cubicBezTo>
                    <a:cubicBezTo>
                      <a:pt x="254" y="454"/>
                      <a:pt x="258" y="456"/>
                      <a:pt x="256" y="461"/>
                    </a:cubicBezTo>
                    <a:cubicBezTo>
                      <a:pt x="255" y="465"/>
                      <a:pt x="257" y="468"/>
                      <a:pt x="260" y="471"/>
                    </a:cubicBezTo>
                    <a:cubicBezTo>
                      <a:pt x="260" y="471"/>
                      <a:pt x="261" y="472"/>
                      <a:pt x="261" y="473"/>
                    </a:cubicBezTo>
                    <a:cubicBezTo>
                      <a:pt x="262" y="474"/>
                      <a:pt x="264" y="476"/>
                      <a:pt x="266" y="477"/>
                    </a:cubicBezTo>
                    <a:cubicBezTo>
                      <a:pt x="270" y="480"/>
                      <a:pt x="273" y="483"/>
                      <a:pt x="274" y="487"/>
                    </a:cubicBezTo>
                    <a:cubicBezTo>
                      <a:pt x="276" y="490"/>
                      <a:pt x="280" y="495"/>
                      <a:pt x="285" y="494"/>
                    </a:cubicBezTo>
                    <a:cubicBezTo>
                      <a:pt x="285" y="493"/>
                      <a:pt x="286" y="493"/>
                      <a:pt x="287" y="493"/>
                    </a:cubicBezTo>
                    <a:cubicBezTo>
                      <a:pt x="290" y="493"/>
                      <a:pt x="291" y="495"/>
                      <a:pt x="293" y="496"/>
                    </a:cubicBezTo>
                    <a:cubicBezTo>
                      <a:pt x="294" y="497"/>
                      <a:pt x="295" y="497"/>
                      <a:pt x="296" y="497"/>
                    </a:cubicBezTo>
                    <a:cubicBezTo>
                      <a:pt x="296" y="497"/>
                      <a:pt x="297" y="497"/>
                      <a:pt x="298" y="497"/>
                    </a:cubicBezTo>
                    <a:cubicBezTo>
                      <a:pt x="303" y="497"/>
                      <a:pt x="310" y="500"/>
                      <a:pt x="311" y="504"/>
                    </a:cubicBezTo>
                    <a:cubicBezTo>
                      <a:pt x="312" y="506"/>
                      <a:pt x="322" y="509"/>
                      <a:pt x="329" y="510"/>
                    </a:cubicBezTo>
                    <a:cubicBezTo>
                      <a:pt x="330" y="510"/>
                      <a:pt x="330" y="510"/>
                      <a:pt x="330" y="510"/>
                    </a:cubicBezTo>
                    <a:cubicBezTo>
                      <a:pt x="330" y="510"/>
                      <a:pt x="331" y="509"/>
                      <a:pt x="332" y="507"/>
                    </a:cubicBezTo>
                    <a:cubicBezTo>
                      <a:pt x="333" y="505"/>
                      <a:pt x="334" y="503"/>
                      <a:pt x="336" y="502"/>
                    </a:cubicBezTo>
                    <a:cubicBezTo>
                      <a:pt x="337" y="501"/>
                      <a:pt x="338" y="496"/>
                      <a:pt x="338" y="494"/>
                    </a:cubicBezTo>
                    <a:cubicBezTo>
                      <a:pt x="339" y="489"/>
                      <a:pt x="340" y="485"/>
                      <a:pt x="342" y="484"/>
                    </a:cubicBezTo>
                    <a:cubicBezTo>
                      <a:pt x="343" y="484"/>
                      <a:pt x="343" y="481"/>
                      <a:pt x="343" y="477"/>
                    </a:cubicBezTo>
                    <a:cubicBezTo>
                      <a:pt x="343" y="473"/>
                      <a:pt x="342" y="470"/>
                      <a:pt x="341" y="470"/>
                    </a:cubicBezTo>
                    <a:cubicBezTo>
                      <a:pt x="339" y="469"/>
                      <a:pt x="338" y="467"/>
                      <a:pt x="338" y="465"/>
                    </a:cubicBezTo>
                    <a:cubicBezTo>
                      <a:pt x="339" y="463"/>
                      <a:pt x="342" y="460"/>
                      <a:pt x="348" y="461"/>
                    </a:cubicBezTo>
                    <a:cubicBezTo>
                      <a:pt x="351" y="461"/>
                      <a:pt x="351" y="460"/>
                      <a:pt x="352" y="458"/>
                    </a:cubicBezTo>
                    <a:cubicBezTo>
                      <a:pt x="353" y="456"/>
                      <a:pt x="353" y="454"/>
                      <a:pt x="356" y="453"/>
                    </a:cubicBezTo>
                    <a:cubicBezTo>
                      <a:pt x="357" y="453"/>
                      <a:pt x="357" y="451"/>
                      <a:pt x="357" y="450"/>
                    </a:cubicBezTo>
                    <a:cubicBezTo>
                      <a:pt x="358" y="448"/>
                      <a:pt x="358" y="445"/>
                      <a:pt x="361" y="444"/>
                    </a:cubicBezTo>
                    <a:cubicBezTo>
                      <a:pt x="361" y="444"/>
                      <a:pt x="361" y="444"/>
                      <a:pt x="361" y="444"/>
                    </a:cubicBezTo>
                    <a:cubicBezTo>
                      <a:pt x="361" y="443"/>
                      <a:pt x="361" y="441"/>
                      <a:pt x="360" y="439"/>
                    </a:cubicBezTo>
                    <a:cubicBezTo>
                      <a:pt x="358" y="437"/>
                      <a:pt x="359" y="436"/>
                      <a:pt x="359" y="435"/>
                    </a:cubicBezTo>
                    <a:cubicBezTo>
                      <a:pt x="360" y="433"/>
                      <a:pt x="362" y="432"/>
                      <a:pt x="365" y="431"/>
                    </a:cubicBezTo>
                    <a:cubicBezTo>
                      <a:pt x="366" y="431"/>
                      <a:pt x="366" y="431"/>
                      <a:pt x="366" y="430"/>
                    </a:cubicBezTo>
                    <a:cubicBezTo>
                      <a:pt x="366" y="429"/>
                      <a:pt x="365" y="427"/>
                      <a:pt x="363" y="426"/>
                    </a:cubicBezTo>
                    <a:cubicBezTo>
                      <a:pt x="359" y="425"/>
                      <a:pt x="358" y="422"/>
                      <a:pt x="358" y="420"/>
                    </a:cubicBezTo>
                    <a:cubicBezTo>
                      <a:pt x="359" y="417"/>
                      <a:pt x="363" y="416"/>
                      <a:pt x="366" y="419"/>
                    </a:cubicBezTo>
                    <a:cubicBezTo>
                      <a:pt x="367" y="419"/>
                      <a:pt x="369" y="420"/>
                      <a:pt x="370" y="420"/>
                    </a:cubicBezTo>
                    <a:cubicBezTo>
                      <a:pt x="370" y="420"/>
                      <a:pt x="370" y="420"/>
                      <a:pt x="370" y="420"/>
                    </a:cubicBezTo>
                    <a:cubicBezTo>
                      <a:pt x="370" y="420"/>
                      <a:pt x="370" y="419"/>
                      <a:pt x="370" y="418"/>
                    </a:cubicBezTo>
                    <a:cubicBezTo>
                      <a:pt x="368" y="416"/>
                      <a:pt x="369" y="415"/>
                      <a:pt x="369" y="414"/>
                    </a:cubicBezTo>
                    <a:cubicBezTo>
                      <a:pt x="370" y="411"/>
                      <a:pt x="375" y="409"/>
                      <a:pt x="382" y="409"/>
                    </a:cubicBezTo>
                    <a:cubicBezTo>
                      <a:pt x="385" y="408"/>
                      <a:pt x="388" y="407"/>
                      <a:pt x="389" y="406"/>
                    </a:cubicBezTo>
                    <a:cubicBezTo>
                      <a:pt x="390" y="404"/>
                      <a:pt x="390" y="403"/>
                      <a:pt x="389" y="401"/>
                    </a:cubicBezTo>
                    <a:cubicBezTo>
                      <a:pt x="389" y="400"/>
                      <a:pt x="389" y="398"/>
                      <a:pt x="390" y="397"/>
                    </a:cubicBezTo>
                    <a:cubicBezTo>
                      <a:pt x="392" y="394"/>
                      <a:pt x="397" y="395"/>
                      <a:pt x="399" y="397"/>
                    </a:cubicBezTo>
                    <a:cubicBezTo>
                      <a:pt x="399" y="398"/>
                      <a:pt x="400" y="399"/>
                      <a:pt x="399" y="401"/>
                    </a:cubicBezTo>
                    <a:cubicBezTo>
                      <a:pt x="398" y="403"/>
                      <a:pt x="398" y="404"/>
                      <a:pt x="398" y="405"/>
                    </a:cubicBezTo>
                    <a:cubicBezTo>
                      <a:pt x="398" y="405"/>
                      <a:pt x="398" y="405"/>
                      <a:pt x="398" y="405"/>
                    </a:cubicBezTo>
                    <a:cubicBezTo>
                      <a:pt x="400" y="403"/>
                      <a:pt x="403" y="403"/>
                      <a:pt x="407" y="402"/>
                    </a:cubicBezTo>
                    <a:cubicBezTo>
                      <a:pt x="411" y="402"/>
                      <a:pt x="415" y="402"/>
                      <a:pt x="420" y="400"/>
                    </a:cubicBezTo>
                    <a:cubicBezTo>
                      <a:pt x="431" y="397"/>
                      <a:pt x="441" y="388"/>
                      <a:pt x="443" y="380"/>
                    </a:cubicBezTo>
                    <a:cubicBezTo>
                      <a:pt x="445" y="375"/>
                      <a:pt x="450" y="372"/>
                      <a:pt x="453" y="371"/>
                    </a:cubicBezTo>
                    <a:cubicBezTo>
                      <a:pt x="457" y="369"/>
                      <a:pt x="458" y="368"/>
                      <a:pt x="457" y="367"/>
                    </a:cubicBezTo>
                    <a:cubicBezTo>
                      <a:pt x="457" y="364"/>
                      <a:pt x="457" y="362"/>
                      <a:pt x="458" y="360"/>
                    </a:cubicBezTo>
                    <a:cubicBezTo>
                      <a:pt x="459" y="359"/>
                      <a:pt x="460" y="358"/>
                      <a:pt x="463" y="358"/>
                    </a:cubicBezTo>
                    <a:cubicBezTo>
                      <a:pt x="465" y="358"/>
                      <a:pt x="468" y="359"/>
                      <a:pt x="471" y="360"/>
                    </a:cubicBezTo>
                    <a:cubicBezTo>
                      <a:pt x="472" y="361"/>
                      <a:pt x="473" y="361"/>
                      <a:pt x="473" y="361"/>
                    </a:cubicBezTo>
                    <a:cubicBezTo>
                      <a:pt x="474" y="359"/>
                      <a:pt x="476" y="358"/>
                      <a:pt x="481" y="358"/>
                    </a:cubicBezTo>
                    <a:cubicBezTo>
                      <a:pt x="485" y="358"/>
                      <a:pt x="487" y="357"/>
                      <a:pt x="489" y="356"/>
                    </a:cubicBezTo>
                    <a:cubicBezTo>
                      <a:pt x="491" y="355"/>
                      <a:pt x="493" y="354"/>
                      <a:pt x="498" y="354"/>
                    </a:cubicBezTo>
                    <a:cubicBezTo>
                      <a:pt x="507" y="354"/>
                      <a:pt x="529" y="350"/>
                      <a:pt x="537" y="343"/>
                    </a:cubicBezTo>
                    <a:cubicBezTo>
                      <a:pt x="542" y="339"/>
                      <a:pt x="550" y="335"/>
                      <a:pt x="558" y="332"/>
                    </a:cubicBezTo>
                    <a:cubicBezTo>
                      <a:pt x="562" y="330"/>
                      <a:pt x="566" y="328"/>
                      <a:pt x="569" y="327"/>
                    </a:cubicBezTo>
                    <a:cubicBezTo>
                      <a:pt x="569" y="326"/>
                      <a:pt x="569" y="326"/>
                      <a:pt x="570" y="326"/>
                    </a:cubicBezTo>
                    <a:cubicBezTo>
                      <a:pt x="565" y="327"/>
                      <a:pt x="559" y="327"/>
                      <a:pt x="554"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 name="Freeform 2177">
                <a:extLst>
                  <a:ext uri="{FF2B5EF4-FFF2-40B4-BE49-F238E27FC236}">
                    <a16:creationId xmlns:a16="http://schemas.microsoft.com/office/drawing/2014/main" id="{6767BC45-1B23-4FC0-9482-236B9130610D}"/>
                  </a:ext>
                </a:extLst>
              </p:cNvPr>
              <p:cNvSpPr>
                <a:spLocks/>
              </p:cNvSpPr>
              <p:nvPr/>
            </p:nvSpPr>
            <p:spPr bwMode="auto">
              <a:xfrm>
                <a:off x="3222663" y="2425157"/>
                <a:ext cx="55752" cy="30574"/>
              </a:xfrm>
              <a:custGeom>
                <a:avLst/>
                <a:gdLst>
                  <a:gd name="T0" fmla="*/ 22 w 31"/>
                  <a:gd name="T1" fmla="*/ 6 h 18"/>
                  <a:gd name="T2" fmla="*/ 8 w 31"/>
                  <a:gd name="T3" fmla="*/ 0 h 18"/>
                  <a:gd name="T4" fmla="*/ 4 w 31"/>
                  <a:gd name="T5" fmla="*/ 1 h 18"/>
                  <a:gd name="T6" fmla="*/ 2 w 31"/>
                  <a:gd name="T7" fmla="*/ 4 h 18"/>
                  <a:gd name="T8" fmla="*/ 2 w 31"/>
                  <a:gd name="T9" fmla="*/ 9 h 18"/>
                  <a:gd name="T10" fmla="*/ 7 w 31"/>
                  <a:gd name="T11" fmla="*/ 12 h 18"/>
                  <a:gd name="T12" fmla="*/ 14 w 31"/>
                  <a:gd name="T13" fmla="*/ 16 h 18"/>
                  <a:gd name="T14" fmla="*/ 19 w 31"/>
                  <a:gd name="T15" fmla="*/ 18 h 18"/>
                  <a:gd name="T16" fmla="*/ 31 w 31"/>
                  <a:gd name="T17" fmla="*/ 13 h 18"/>
                  <a:gd name="T18" fmla="*/ 29 w 31"/>
                  <a:gd name="T19" fmla="*/ 11 h 18"/>
                  <a:gd name="T20" fmla="*/ 22 w 31"/>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8">
                    <a:moveTo>
                      <a:pt x="22" y="6"/>
                    </a:moveTo>
                    <a:cubicBezTo>
                      <a:pt x="20" y="2"/>
                      <a:pt x="13" y="0"/>
                      <a:pt x="8" y="0"/>
                    </a:cubicBezTo>
                    <a:cubicBezTo>
                      <a:pt x="5" y="0"/>
                      <a:pt x="4" y="1"/>
                      <a:pt x="4" y="1"/>
                    </a:cubicBezTo>
                    <a:cubicBezTo>
                      <a:pt x="3" y="2"/>
                      <a:pt x="3" y="3"/>
                      <a:pt x="2" y="4"/>
                    </a:cubicBezTo>
                    <a:cubicBezTo>
                      <a:pt x="0" y="6"/>
                      <a:pt x="0" y="7"/>
                      <a:pt x="2" y="9"/>
                    </a:cubicBezTo>
                    <a:cubicBezTo>
                      <a:pt x="3" y="11"/>
                      <a:pt x="5" y="11"/>
                      <a:pt x="7" y="12"/>
                    </a:cubicBezTo>
                    <a:cubicBezTo>
                      <a:pt x="9" y="13"/>
                      <a:pt x="11" y="14"/>
                      <a:pt x="14" y="16"/>
                    </a:cubicBezTo>
                    <a:cubicBezTo>
                      <a:pt x="15" y="17"/>
                      <a:pt x="17" y="18"/>
                      <a:pt x="19" y="18"/>
                    </a:cubicBezTo>
                    <a:cubicBezTo>
                      <a:pt x="25" y="18"/>
                      <a:pt x="31" y="15"/>
                      <a:pt x="31" y="13"/>
                    </a:cubicBezTo>
                    <a:cubicBezTo>
                      <a:pt x="31" y="12"/>
                      <a:pt x="31" y="12"/>
                      <a:pt x="29" y="11"/>
                    </a:cubicBezTo>
                    <a:cubicBezTo>
                      <a:pt x="27" y="10"/>
                      <a:pt x="24" y="9"/>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 name="Freeform 2224">
                <a:extLst>
                  <a:ext uri="{FF2B5EF4-FFF2-40B4-BE49-F238E27FC236}">
                    <a16:creationId xmlns:a16="http://schemas.microsoft.com/office/drawing/2014/main" id="{CB20E35A-9D8A-437A-AD1A-E9E53A64441E}"/>
                  </a:ext>
                </a:extLst>
              </p:cNvPr>
              <p:cNvSpPr>
                <a:spLocks/>
              </p:cNvSpPr>
              <p:nvPr/>
            </p:nvSpPr>
            <p:spPr bwMode="auto">
              <a:xfrm>
                <a:off x="3847084" y="2551051"/>
                <a:ext cx="204424" cy="93521"/>
              </a:xfrm>
              <a:custGeom>
                <a:avLst/>
                <a:gdLst>
                  <a:gd name="T0" fmla="*/ 108 w 115"/>
                  <a:gd name="T1" fmla="*/ 31 h 54"/>
                  <a:gd name="T2" fmla="*/ 115 w 115"/>
                  <a:gd name="T3" fmla="*/ 24 h 54"/>
                  <a:gd name="T4" fmla="*/ 111 w 115"/>
                  <a:gd name="T5" fmla="*/ 17 h 54"/>
                  <a:gd name="T6" fmla="*/ 103 w 115"/>
                  <a:gd name="T7" fmla="*/ 9 h 54"/>
                  <a:gd name="T8" fmla="*/ 101 w 115"/>
                  <a:gd name="T9" fmla="*/ 4 h 54"/>
                  <a:gd name="T10" fmla="*/ 95 w 115"/>
                  <a:gd name="T11" fmla="*/ 5 h 54"/>
                  <a:gd name="T12" fmla="*/ 85 w 115"/>
                  <a:gd name="T13" fmla="*/ 0 h 54"/>
                  <a:gd name="T14" fmla="*/ 85 w 115"/>
                  <a:gd name="T15" fmla="*/ 5 h 54"/>
                  <a:gd name="T16" fmla="*/ 79 w 115"/>
                  <a:gd name="T17" fmla="*/ 7 h 54"/>
                  <a:gd name="T18" fmla="*/ 70 w 115"/>
                  <a:gd name="T19" fmla="*/ 7 h 54"/>
                  <a:gd name="T20" fmla="*/ 67 w 115"/>
                  <a:gd name="T21" fmla="*/ 7 h 54"/>
                  <a:gd name="T22" fmla="*/ 66 w 115"/>
                  <a:gd name="T23" fmla="*/ 9 h 54"/>
                  <a:gd name="T24" fmla="*/ 60 w 115"/>
                  <a:gd name="T25" fmla="*/ 7 h 54"/>
                  <a:gd name="T26" fmla="*/ 55 w 115"/>
                  <a:gd name="T27" fmla="*/ 7 h 54"/>
                  <a:gd name="T28" fmla="*/ 53 w 115"/>
                  <a:gd name="T29" fmla="*/ 13 h 54"/>
                  <a:gd name="T30" fmla="*/ 46 w 115"/>
                  <a:gd name="T31" fmla="*/ 8 h 54"/>
                  <a:gd name="T32" fmla="*/ 44 w 115"/>
                  <a:gd name="T33" fmla="*/ 8 h 54"/>
                  <a:gd name="T34" fmla="*/ 45 w 115"/>
                  <a:gd name="T35" fmla="*/ 17 h 54"/>
                  <a:gd name="T36" fmla="*/ 35 w 115"/>
                  <a:gd name="T37" fmla="*/ 20 h 54"/>
                  <a:gd name="T38" fmla="*/ 27 w 115"/>
                  <a:gd name="T39" fmla="*/ 15 h 54"/>
                  <a:gd name="T40" fmla="*/ 13 w 115"/>
                  <a:gd name="T41" fmla="*/ 1 h 54"/>
                  <a:gd name="T42" fmla="*/ 16 w 115"/>
                  <a:gd name="T43" fmla="*/ 4 h 54"/>
                  <a:gd name="T44" fmla="*/ 15 w 115"/>
                  <a:gd name="T45" fmla="*/ 9 h 54"/>
                  <a:gd name="T46" fmla="*/ 9 w 115"/>
                  <a:gd name="T47" fmla="*/ 6 h 54"/>
                  <a:gd name="T48" fmla="*/ 2 w 115"/>
                  <a:gd name="T49" fmla="*/ 13 h 54"/>
                  <a:gd name="T50" fmla="*/ 4 w 115"/>
                  <a:gd name="T51" fmla="*/ 17 h 54"/>
                  <a:gd name="T52" fmla="*/ 24 w 115"/>
                  <a:gd name="T53" fmla="*/ 16 h 54"/>
                  <a:gd name="T54" fmla="*/ 22 w 115"/>
                  <a:gd name="T55" fmla="*/ 23 h 54"/>
                  <a:gd name="T56" fmla="*/ 23 w 115"/>
                  <a:gd name="T57" fmla="*/ 26 h 54"/>
                  <a:gd name="T58" fmla="*/ 20 w 115"/>
                  <a:gd name="T59" fmla="*/ 30 h 54"/>
                  <a:gd name="T60" fmla="*/ 20 w 115"/>
                  <a:gd name="T61" fmla="*/ 33 h 54"/>
                  <a:gd name="T62" fmla="*/ 26 w 115"/>
                  <a:gd name="T63" fmla="*/ 36 h 54"/>
                  <a:gd name="T64" fmla="*/ 28 w 115"/>
                  <a:gd name="T65" fmla="*/ 41 h 54"/>
                  <a:gd name="T66" fmla="*/ 17 w 115"/>
                  <a:gd name="T67" fmla="*/ 46 h 54"/>
                  <a:gd name="T68" fmla="*/ 29 w 115"/>
                  <a:gd name="T69" fmla="*/ 45 h 54"/>
                  <a:gd name="T70" fmla="*/ 44 w 115"/>
                  <a:gd name="T71" fmla="*/ 50 h 54"/>
                  <a:gd name="T72" fmla="*/ 56 w 115"/>
                  <a:gd name="T73" fmla="*/ 54 h 54"/>
                  <a:gd name="T74" fmla="*/ 68 w 115"/>
                  <a:gd name="T75" fmla="*/ 50 h 54"/>
                  <a:gd name="T76" fmla="*/ 83 w 115"/>
                  <a:gd name="T77" fmla="*/ 44 h 54"/>
                  <a:gd name="T78" fmla="*/ 104 w 115"/>
                  <a:gd name="T7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54">
                    <a:moveTo>
                      <a:pt x="104" y="34"/>
                    </a:moveTo>
                    <a:cubicBezTo>
                      <a:pt x="105" y="33"/>
                      <a:pt x="106" y="31"/>
                      <a:pt x="108" y="31"/>
                    </a:cubicBezTo>
                    <a:cubicBezTo>
                      <a:pt x="108" y="31"/>
                      <a:pt x="108" y="31"/>
                      <a:pt x="108" y="31"/>
                    </a:cubicBezTo>
                    <a:cubicBezTo>
                      <a:pt x="110" y="31"/>
                      <a:pt x="113" y="27"/>
                      <a:pt x="115" y="24"/>
                    </a:cubicBezTo>
                    <a:cubicBezTo>
                      <a:pt x="115" y="23"/>
                      <a:pt x="115" y="21"/>
                      <a:pt x="114" y="20"/>
                    </a:cubicBezTo>
                    <a:cubicBezTo>
                      <a:pt x="113" y="18"/>
                      <a:pt x="112" y="17"/>
                      <a:pt x="111" y="17"/>
                    </a:cubicBezTo>
                    <a:cubicBezTo>
                      <a:pt x="108" y="17"/>
                      <a:pt x="105" y="16"/>
                      <a:pt x="104" y="14"/>
                    </a:cubicBezTo>
                    <a:cubicBezTo>
                      <a:pt x="103" y="12"/>
                      <a:pt x="102" y="10"/>
                      <a:pt x="103" y="9"/>
                    </a:cubicBezTo>
                    <a:cubicBezTo>
                      <a:pt x="103" y="8"/>
                      <a:pt x="102" y="7"/>
                      <a:pt x="102" y="6"/>
                    </a:cubicBezTo>
                    <a:cubicBezTo>
                      <a:pt x="101" y="5"/>
                      <a:pt x="101" y="5"/>
                      <a:pt x="101" y="4"/>
                    </a:cubicBezTo>
                    <a:cubicBezTo>
                      <a:pt x="99" y="4"/>
                      <a:pt x="98" y="4"/>
                      <a:pt x="96" y="5"/>
                    </a:cubicBezTo>
                    <a:cubicBezTo>
                      <a:pt x="95" y="5"/>
                      <a:pt x="95" y="5"/>
                      <a:pt x="95" y="5"/>
                    </a:cubicBezTo>
                    <a:cubicBezTo>
                      <a:pt x="93" y="5"/>
                      <a:pt x="91" y="4"/>
                      <a:pt x="89" y="2"/>
                    </a:cubicBezTo>
                    <a:cubicBezTo>
                      <a:pt x="88" y="1"/>
                      <a:pt x="86" y="0"/>
                      <a:pt x="85" y="0"/>
                    </a:cubicBezTo>
                    <a:cubicBezTo>
                      <a:pt x="85" y="0"/>
                      <a:pt x="85" y="0"/>
                      <a:pt x="85" y="2"/>
                    </a:cubicBezTo>
                    <a:cubicBezTo>
                      <a:pt x="85" y="3"/>
                      <a:pt x="85" y="4"/>
                      <a:pt x="85" y="5"/>
                    </a:cubicBezTo>
                    <a:cubicBezTo>
                      <a:pt x="85" y="6"/>
                      <a:pt x="84" y="7"/>
                      <a:pt x="82" y="7"/>
                    </a:cubicBezTo>
                    <a:cubicBezTo>
                      <a:pt x="81" y="7"/>
                      <a:pt x="80" y="7"/>
                      <a:pt x="79" y="7"/>
                    </a:cubicBezTo>
                    <a:cubicBezTo>
                      <a:pt x="79" y="7"/>
                      <a:pt x="78" y="7"/>
                      <a:pt x="78" y="7"/>
                    </a:cubicBezTo>
                    <a:cubicBezTo>
                      <a:pt x="77" y="10"/>
                      <a:pt x="73" y="10"/>
                      <a:pt x="70" y="7"/>
                    </a:cubicBezTo>
                    <a:cubicBezTo>
                      <a:pt x="70" y="6"/>
                      <a:pt x="69" y="6"/>
                      <a:pt x="69" y="6"/>
                    </a:cubicBezTo>
                    <a:cubicBezTo>
                      <a:pt x="68" y="6"/>
                      <a:pt x="67" y="6"/>
                      <a:pt x="67" y="7"/>
                    </a:cubicBezTo>
                    <a:cubicBezTo>
                      <a:pt x="67" y="7"/>
                      <a:pt x="67" y="8"/>
                      <a:pt x="67" y="9"/>
                    </a:cubicBezTo>
                    <a:cubicBezTo>
                      <a:pt x="66" y="9"/>
                      <a:pt x="66" y="9"/>
                      <a:pt x="66" y="9"/>
                    </a:cubicBezTo>
                    <a:cubicBezTo>
                      <a:pt x="65" y="9"/>
                      <a:pt x="65" y="9"/>
                      <a:pt x="65" y="9"/>
                    </a:cubicBezTo>
                    <a:cubicBezTo>
                      <a:pt x="63" y="9"/>
                      <a:pt x="62" y="9"/>
                      <a:pt x="60" y="7"/>
                    </a:cubicBezTo>
                    <a:cubicBezTo>
                      <a:pt x="58" y="6"/>
                      <a:pt x="58" y="6"/>
                      <a:pt x="58" y="6"/>
                    </a:cubicBezTo>
                    <a:cubicBezTo>
                      <a:pt x="57" y="5"/>
                      <a:pt x="56" y="6"/>
                      <a:pt x="55" y="7"/>
                    </a:cubicBezTo>
                    <a:cubicBezTo>
                      <a:pt x="54" y="8"/>
                      <a:pt x="54" y="9"/>
                      <a:pt x="54" y="9"/>
                    </a:cubicBezTo>
                    <a:cubicBezTo>
                      <a:pt x="54" y="11"/>
                      <a:pt x="54" y="12"/>
                      <a:pt x="53" y="13"/>
                    </a:cubicBezTo>
                    <a:cubicBezTo>
                      <a:pt x="53" y="13"/>
                      <a:pt x="52" y="13"/>
                      <a:pt x="51" y="13"/>
                    </a:cubicBezTo>
                    <a:cubicBezTo>
                      <a:pt x="49" y="13"/>
                      <a:pt x="48" y="12"/>
                      <a:pt x="46" y="8"/>
                    </a:cubicBezTo>
                    <a:cubicBezTo>
                      <a:pt x="45" y="7"/>
                      <a:pt x="45" y="7"/>
                      <a:pt x="45" y="7"/>
                    </a:cubicBezTo>
                    <a:cubicBezTo>
                      <a:pt x="45" y="7"/>
                      <a:pt x="44" y="7"/>
                      <a:pt x="44" y="8"/>
                    </a:cubicBezTo>
                    <a:cubicBezTo>
                      <a:pt x="44" y="9"/>
                      <a:pt x="44" y="9"/>
                      <a:pt x="44" y="10"/>
                    </a:cubicBezTo>
                    <a:cubicBezTo>
                      <a:pt x="45" y="12"/>
                      <a:pt x="46" y="15"/>
                      <a:pt x="45" y="17"/>
                    </a:cubicBezTo>
                    <a:cubicBezTo>
                      <a:pt x="44" y="18"/>
                      <a:pt x="42" y="19"/>
                      <a:pt x="40" y="18"/>
                    </a:cubicBezTo>
                    <a:cubicBezTo>
                      <a:pt x="39" y="17"/>
                      <a:pt x="36" y="18"/>
                      <a:pt x="35" y="20"/>
                    </a:cubicBezTo>
                    <a:cubicBezTo>
                      <a:pt x="35" y="21"/>
                      <a:pt x="34" y="22"/>
                      <a:pt x="33" y="22"/>
                    </a:cubicBezTo>
                    <a:cubicBezTo>
                      <a:pt x="30" y="22"/>
                      <a:pt x="28" y="18"/>
                      <a:pt x="27" y="15"/>
                    </a:cubicBezTo>
                    <a:cubicBezTo>
                      <a:pt x="27" y="13"/>
                      <a:pt x="27" y="10"/>
                      <a:pt x="29" y="9"/>
                    </a:cubicBezTo>
                    <a:cubicBezTo>
                      <a:pt x="27" y="6"/>
                      <a:pt x="17" y="1"/>
                      <a:pt x="13" y="1"/>
                    </a:cubicBezTo>
                    <a:cubicBezTo>
                      <a:pt x="13" y="1"/>
                      <a:pt x="13" y="1"/>
                      <a:pt x="13" y="1"/>
                    </a:cubicBezTo>
                    <a:cubicBezTo>
                      <a:pt x="14" y="2"/>
                      <a:pt x="15" y="2"/>
                      <a:pt x="16" y="4"/>
                    </a:cubicBezTo>
                    <a:cubicBezTo>
                      <a:pt x="17" y="4"/>
                      <a:pt x="18" y="6"/>
                      <a:pt x="18" y="7"/>
                    </a:cubicBezTo>
                    <a:cubicBezTo>
                      <a:pt x="18" y="8"/>
                      <a:pt x="17" y="9"/>
                      <a:pt x="15" y="9"/>
                    </a:cubicBezTo>
                    <a:cubicBezTo>
                      <a:pt x="13" y="9"/>
                      <a:pt x="11" y="8"/>
                      <a:pt x="9" y="6"/>
                    </a:cubicBezTo>
                    <a:cubicBezTo>
                      <a:pt x="9" y="6"/>
                      <a:pt x="9" y="6"/>
                      <a:pt x="9" y="6"/>
                    </a:cubicBezTo>
                    <a:cubicBezTo>
                      <a:pt x="8" y="6"/>
                      <a:pt x="6" y="7"/>
                      <a:pt x="5" y="9"/>
                    </a:cubicBezTo>
                    <a:cubicBezTo>
                      <a:pt x="4" y="10"/>
                      <a:pt x="3" y="12"/>
                      <a:pt x="2" y="13"/>
                    </a:cubicBezTo>
                    <a:cubicBezTo>
                      <a:pt x="1" y="14"/>
                      <a:pt x="0" y="15"/>
                      <a:pt x="0" y="16"/>
                    </a:cubicBezTo>
                    <a:cubicBezTo>
                      <a:pt x="0" y="16"/>
                      <a:pt x="2" y="17"/>
                      <a:pt x="4" y="17"/>
                    </a:cubicBezTo>
                    <a:cubicBezTo>
                      <a:pt x="6" y="17"/>
                      <a:pt x="7" y="17"/>
                      <a:pt x="8" y="16"/>
                    </a:cubicBezTo>
                    <a:cubicBezTo>
                      <a:pt x="14" y="13"/>
                      <a:pt x="21" y="14"/>
                      <a:pt x="24" y="16"/>
                    </a:cubicBezTo>
                    <a:cubicBezTo>
                      <a:pt x="25" y="17"/>
                      <a:pt x="25" y="19"/>
                      <a:pt x="25" y="19"/>
                    </a:cubicBezTo>
                    <a:cubicBezTo>
                      <a:pt x="25" y="21"/>
                      <a:pt x="23" y="22"/>
                      <a:pt x="22" y="23"/>
                    </a:cubicBezTo>
                    <a:cubicBezTo>
                      <a:pt x="22" y="23"/>
                      <a:pt x="22" y="23"/>
                      <a:pt x="22" y="23"/>
                    </a:cubicBezTo>
                    <a:cubicBezTo>
                      <a:pt x="23" y="24"/>
                      <a:pt x="23" y="25"/>
                      <a:pt x="23" y="26"/>
                    </a:cubicBezTo>
                    <a:cubicBezTo>
                      <a:pt x="23" y="27"/>
                      <a:pt x="21" y="28"/>
                      <a:pt x="19" y="29"/>
                    </a:cubicBezTo>
                    <a:cubicBezTo>
                      <a:pt x="19" y="29"/>
                      <a:pt x="20" y="30"/>
                      <a:pt x="20" y="30"/>
                    </a:cubicBezTo>
                    <a:cubicBezTo>
                      <a:pt x="20" y="31"/>
                      <a:pt x="20" y="31"/>
                      <a:pt x="20" y="31"/>
                    </a:cubicBezTo>
                    <a:cubicBezTo>
                      <a:pt x="20" y="31"/>
                      <a:pt x="20" y="33"/>
                      <a:pt x="20" y="33"/>
                    </a:cubicBezTo>
                    <a:cubicBezTo>
                      <a:pt x="20" y="33"/>
                      <a:pt x="20" y="33"/>
                      <a:pt x="21" y="33"/>
                    </a:cubicBezTo>
                    <a:cubicBezTo>
                      <a:pt x="24" y="31"/>
                      <a:pt x="26" y="33"/>
                      <a:pt x="26" y="36"/>
                    </a:cubicBezTo>
                    <a:cubicBezTo>
                      <a:pt x="26" y="36"/>
                      <a:pt x="26" y="37"/>
                      <a:pt x="26" y="37"/>
                    </a:cubicBezTo>
                    <a:cubicBezTo>
                      <a:pt x="28" y="38"/>
                      <a:pt x="28" y="39"/>
                      <a:pt x="28" y="41"/>
                    </a:cubicBezTo>
                    <a:cubicBezTo>
                      <a:pt x="28" y="43"/>
                      <a:pt x="26" y="45"/>
                      <a:pt x="21" y="46"/>
                    </a:cubicBezTo>
                    <a:cubicBezTo>
                      <a:pt x="19" y="46"/>
                      <a:pt x="18" y="46"/>
                      <a:pt x="17" y="46"/>
                    </a:cubicBezTo>
                    <a:cubicBezTo>
                      <a:pt x="19" y="47"/>
                      <a:pt x="23" y="46"/>
                      <a:pt x="27" y="45"/>
                    </a:cubicBezTo>
                    <a:cubicBezTo>
                      <a:pt x="29" y="45"/>
                      <a:pt x="29" y="45"/>
                      <a:pt x="29" y="45"/>
                    </a:cubicBezTo>
                    <a:cubicBezTo>
                      <a:pt x="30" y="45"/>
                      <a:pt x="31" y="45"/>
                      <a:pt x="31" y="45"/>
                    </a:cubicBezTo>
                    <a:cubicBezTo>
                      <a:pt x="36" y="45"/>
                      <a:pt x="40" y="47"/>
                      <a:pt x="44" y="50"/>
                    </a:cubicBezTo>
                    <a:cubicBezTo>
                      <a:pt x="47" y="51"/>
                      <a:pt x="49" y="52"/>
                      <a:pt x="51" y="53"/>
                    </a:cubicBezTo>
                    <a:cubicBezTo>
                      <a:pt x="52" y="54"/>
                      <a:pt x="54" y="54"/>
                      <a:pt x="56" y="54"/>
                    </a:cubicBezTo>
                    <a:cubicBezTo>
                      <a:pt x="56" y="54"/>
                      <a:pt x="56" y="54"/>
                      <a:pt x="56" y="54"/>
                    </a:cubicBezTo>
                    <a:cubicBezTo>
                      <a:pt x="62" y="54"/>
                      <a:pt x="68" y="51"/>
                      <a:pt x="68" y="50"/>
                    </a:cubicBezTo>
                    <a:cubicBezTo>
                      <a:pt x="69" y="47"/>
                      <a:pt x="73" y="46"/>
                      <a:pt x="77" y="46"/>
                    </a:cubicBezTo>
                    <a:cubicBezTo>
                      <a:pt x="79" y="45"/>
                      <a:pt x="82" y="45"/>
                      <a:pt x="83" y="44"/>
                    </a:cubicBezTo>
                    <a:cubicBezTo>
                      <a:pt x="87" y="41"/>
                      <a:pt x="92" y="38"/>
                      <a:pt x="99" y="38"/>
                    </a:cubicBezTo>
                    <a:cubicBezTo>
                      <a:pt x="102" y="38"/>
                      <a:pt x="103" y="36"/>
                      <a:pt x="10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16686544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746054-CC5A-455F-A8B4-3BF0C3F2E447}"/>
              </a:ext>
            </a:extLst>
          </p:cNvPr>
          <p:cNvSpPr/>
          <p:nvPr/>
        </p:nvSpPr>
        <p:spPr>
          <a:xfrm>
            <a:off x="43132" y="115019"/>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B215AE9-C2E1-49DE-9583-A7490850E100}"/>
              </a:ext>
            </a:extLst>
          </p:cNvPr>
          <p:cNvSpPr>
            <a:spLocks noGrp="1"/>
          </p:cNvSpPr>
          <p:nvPr>
            <p:ph type="ctrTitle"/>
          </p:nvPr>
        </p:nvSpPr>
        <p:spPr>
          <a:xfrm>
            <a:off x="508299" y="17803"/>
            <a:ext cx="8631264" cy="2515160"/>
          </a:xfrm>
        </p:spPr>
        <p:txBody>
          <a:bodyPr>
            <a:normAutofit/>
          </a:bodyPr>
          <a:lstStyle/>
          <a:p>
            <a:r>
              <a:rPr lang="en-US" sz="4800" b="1">
                <a:latin typeface="Tahoma"/>
                <a:ea typeface="Tahoma"/>
                <a:cs typeface="Tahoma"/>
              </a:rPr>
              <a:t>Today's session covers....?</a:t>
            </a:r>
          </a:p>
        </p:txBody>
      </p:sp>
      <p:pic>
        <p:nvPicPr>
          <p:cNvPr id="4" name="Picture 3" descr="A picture containing toy&#10;&#10;Description automatically generated">
            <a:extLst>
              <a:ext uri="{FF2B5EF4-FFF2-40B4-BE49-F238E27FC236}">
                <a16:creationId xmlns:a16="http://schemas.microsoft.com/office/drawing/2014/main" id="{12C871C1-6A35-47F5-81A7-6B74D30D3813}"/>
              </a:ext>
            </a:extLst>
          </p:cNvPr>
          <p:cNvPicPr>
            <a:picLocks noChangeAspect="1"/>
          </p:cNvPicPr>
          <p:nvPr/>
        </p:nvPicPr>
        <p:blipFill>
          <a:blip r:embed="rId3"/>
          <a:stretch>
            <a:fillRect/>
          </a:stretch>
        </p:blipFill>
        <p:spPr>
          <a:xfrm>
            <a:off x="6733601" y="1894540"/>
            <a:ext cx="4811925" cy="4719831"/>
          </a:xfrm>
          <a:prstGeom prst="rect">
            <a:avLst/>
          </a:prstGeom>
        </p:spPr>
      </p:pic>
      <p:pic>
        <p:nvPicPr>
          <p:cNvPr id="8" name="Picture 7">
            <a:extLst>
              <a:ext uri="{FF2B5EF4-FFF2-40B4-BE49-F238E27FC236}">
                <a16:creationId xmlns:a16="http://schemas.microsoft.com/office/drawing/2014/main" id="{EA34231E-2169-4E07-96DE-0A502CD996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79057" y="770416"/>
            <a:ext cx="2068693" cy="951598"/>
          </a:xfrm>
          <a:prstGeom prst="rect">
            <a:avLst/>
          </a:prstGeom>
        </p:spPr>
      </p:pic>
      <p:sp>
        <p:nvSpPr>
          <p:cNvPr id="19" name="TextBox 1">
            <a:extLst>
              <a:ext uri="{FF2B5EF4-FFF2-40B4-BE49-F238E27FC236}">
                <a16:creationId xmlns:a16="http://schemas.microsoft.com/office/drawing/2014/main" id="{A8926141-3C89-4D16-AB27-CF4375E1782C}"/>
              </a:ext>
            </a:extLst>
          </p:cNvPr>
          <p:cNvSpPr txBox="1"/>
          <p:nvPr/>
        </p:nvSpPr>
        <p:spPr>
          <a:xfrm>
            <a:off x="1261822" y="2503622"/>
            <a:ext cx="5867400" cy="55528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nSpc>
                <a:spcPct val="200000"/>
              </a:lnSpc>
            </a:pPr>
            <a:r>
              <a:rPr lang="en-US" sz="1800" b="1">
                <a:solidFill>
                  <a:schemeClr val="tx1"/>
                </a:solidFill>
                <a:latin typeface="Tahoma"/>
                <a:ea typeface="Tahoma"/>
                <a:cs typeface="Tahoma"/>
              </a:rPr>
              <a:t>What is Java?</a:t>
            </a:r>
            <a:endParaRPr lang="en-US">
              <a:solidFill>
                <a:schemeClr val="tx1"/>
              </a:solidFill>
            </a:endParaRPr>
          </a:p>
        </p:txBody>
      </p:sp>
      <p:sp>
        <p:nvSpPr>
          <p:cNvPr id="20" name="Oval 19">
            <a:extLst>
              <a:ext uri="{FF2B5EF4-FFF2-40B4-BE49-F238E27FC236}">
                <a16:creationId xmlns:a16="http://schemas.microsoft.com/office/drawing/2014/main" id="{AFD59406-E3BF-4EDD-AE5A-53F56E27015D}"/>
              </a:ext>
            </a:extLst>
          </p:cNvPr>
          <p:cNvSpPr/>
          <p:nvPr/>
        </p:nvSpPr>
        <p:spPr>
          <a:xfrm>
            <a:off x="555792" y="2625294"/>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9pPr>
          </a:lstStyle>
          <a:p>
            <a:pPr algn="ctr"/>
            <a:r>
              <a:rPr lang="en-US">
                <a:solidFill>
                  <a:schemeClr val="bg1"/>
                </a:solidFill>
              </a:rPr>
              <a:t>1</a:t>
            </a:r>
          </a:p>
        </p:txBody>
      </p:sp>
      <p:sp>
        <p:nvSpPr>
          <p:cNvPr id="21" name="Oval 20">
            <a:extLst>
              <a:ext uri="{FF2B5EF4-FFF2-40B4-BE49-F238E27FC236}">
                <a16:creationId xmlns:a16="http://schemas.microsoft.com/office/drawing/2014/main" id="{D003EC31-9204-41B0-84A3-C66F9CA60CB3}"/>
              </a:ext>
            </a:extLst>
          </p:cNvPr>
          <p:cNvSpPr/>
          <p:nvPr/>
        </p:nvSpPr>
        <p:spPr>
          <a:xfrm>
            <a:off x="546768" y="3400995"/>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9pPr>
          </a:lstStyle>
          <a:p>
            <a:pPr algn="ctr"/>
            <a:r>
              <a:rPr lang="en-US">
                <a:solidFill>
                  <a:schemeClr val="bg1"/>
                </a:solidFill>
              </a:rPr>
              <a:t>2</a:t>
            </a:r>
          </a:p>
        </p:txBody>
      </p:sp>
      <p:sp>
        <p:nvSpPr>
          <p:cNvPr id="24" name="TextBox 4">
            <a:extLst>
              <a:ext uri="{FF2B5EF4-FFF2-40B4-BE49-F238E27FC236}">
                <a16:creationId xmlns:a16="http://schemas.microsoft.com/office/drawing/2014/main" id="{A9CCE85E-C018-41CB-AB98-0AA18C4A8BDE}"/>
              </a:ext>
            </a:extLst>
          </p:cNvPr>
          <p:cNvSpPr txBox="1"/>
          <p:nvPr/>
        </p:nvSpPr>
        <p:spPr>
          <a:xfrm>
            <a:off x="1261822" y="3263323"/>
            <a:ext cx="5867400" cy="55528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nSpc>
                <a:spcPct val="200000"/>
              </a:lnSpc>
            </a:pPr>
            <a:r>
              <a:rPr lang="en-US" sz="1800" b="1">
                <a:solidFill>
                  <a:schemeClr val="tx1"/>
                </a:solidFill>
                <a:latin typeface="Tahoma"/>
                <a:ea typeface="Tahoma"/>
                <a:cs typeface="Tahoma"/>
              </a:rPr>
              <a:t>Java Concepts</a:t>
            </a:r>
            <a:endParaRPr lang="en-US">
              <a:solidFill>
                <a:schemeClr val="tx1"/>
              </a:solidFill>
            </a:endParaRPr>
          </a:p>
        </p:txBody>
      </p:sp>
      <p:sp>
        <p:nvSpPr>
          <p:cNvPr id="25" name="Oval 24">
            <a:extLst>
              <a:ext uri="{FF2B5EF4-FFF2-40B4-BE49-F238E27FC236}">
                <a16:creationId xmlns:a16="http://schemas.microsoft.com/office/drawing/2014/main" id="{E4921BE9-19A2-4156-8EDA-C82303961641}"/>
              </a:ext>
            </a:extLst>
          </p:cNvPr>
          <p:cNvSpPr/>
          <p:nvPr/>
        </p:nvSpPr>
        <p:spPr>
          <a:xfrm>
            <a:off x="555792" y="4257107"/>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9pPr>
          </a:lstStyle>
          <a:p>
            <a:pPr algn="ctr"/>
            <a:r>
              <a:rPr lang="en-US">
                <a:solidFill>
                  <a:schemeClr val="bg1"/>
                </a:solidFill>
              </a:rPr>
              <a:t>3</a:t>
            </a:r>
          </a:p>
        </p:txBody>
      </p:sp>
      <p:sp>
        <p:nvSpPr>
          <p:cNvPr id="26" name="TextBox 6">
            <a:extLst>
              <a:ext uri="{FF2B5EF4-FFF2-40B4-BE49-F238E27FC236}">
                <a16:creationId xmlns:a16="http://schemas.microsoft.com/office/drawing/2014/main" id="{C6BC1AED-1187-4A0E-B896-7F695804B4E1}"/>
              </a:ext>
            </a:extLst>
          </p:cNvPr>
          <p:cNvSpPr txBox="1"/>
          <p:nvPr/>
        </p:nvSpPr>
        <p:spPr>
          <a:xfrm>
            <a:off x="1270845" y="4119435"/>
            <a:ext cx="5867400" cy="55528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nSpc>
                <a:spcPct val="200000"/>
              </a:lnSpc>
            </a:pPr>
            <a:r>
              <a:rPr lang="en-US" sz="1800" b="1">
                <a:solidFill>
                  <a:schemeClr val="tx1"/>
                </a:solidFill>
                <a:latin typeface="Tahoma"/>
                <a:ea typeface="Tahoma"/>
                <a:cs typeface="Tahoma"/>
              </a:rPr>
              <a:t>OOPs concept</a:t>
            </a:r>
            <a:endParaRPr lang="en-US"/>
          </a:p>
        </p:txBody>
      </p:sp>
      <p:sp>
        <p:nvSpPr>
          <p:cNvPr id="27" name="Oval 26">
            <a:extLst>
              <a:ext uri="{FF2B5EF4-FFF2-40B4-BE49-F238E27FC236}">
                <a16:creationId xmlns:a16="http://schemas.microsoft.com/office/drawing/2014/main" id="{734184F5-568A-46C0-840D-78AE9415A003}"/>
              </a:ext>
            </a:extLst>
          </p:cNvPr>
          <p:cNvSpPr/>
          <p:nvPr/>
        </p:nvSpPr>
        <p:spPr>
          <a:xfrm>
            <a:off x="555792" y="5078483"/>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2016" b="0" i="0" u="none" strike="noStrike" cap="none">
                <a:solidFill>
                  <a:schemeClr val="lt1"/>
                </a:solidFill>
                <a:latin typeface="+mn-lt"/>
                <a:ea typeface="+mn-ea"/>
                <a:cs typeface="+mn-cs"/>
                <a:sym typeface="Arial"/>
              </a:defRPr>
            </a:lvl9pPr>
          </a:lstStyle>
          <a:p>
            <a:pPr algn="ctr"/>
            <a:r>
              <a:rPr lang="en-US">
                <a:solidFill>
                  <a:schemeClr val="bg1"/>
                </a:solidFill>
              </a:rPr>
              <a:t>4</a:t>
            </a:r>
          </a:p>
        </p:txBody>
      </p:sp>
      <p:sp>
        <p:nvSpPr>
          <p:cNvPr id="28" name="TextBox 8">
            <a:extLst>
              <a:ext uri="{FF2B5EF4-FFF2-40B4-BE49-F238E27FC236}">
                <a16:creationId xmlns:a16="http://schemas.microsoft.com/office/drawing/2014/main" id="{41C273F7-DC9D-4CB0-9A8A-9C71E65889F1}"/>
              </a:ext>
            </a:extLst>
          </p:cNvPr>
          <p:cNvSpPr txBox="1"/>
          <p:nvPr/>
        </p:nvSpPr>
        <p:spPr>
          <a:xfrm>
            <a:off x="1270845" y="4940811"/>
            <a:ext cx="5867400" cy="55528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nSpc>
                <a:spcPct val="200000"/>
              </a:lnSpc>
            </a:pPr>
            <a:r>
              <a:rPr lang="en-US" sz="1800" b="1">
                <a:solidFill>
                  <a:schemeClr val="tx1"/>
                </a:solidFill>
                <a:latin typeface="Tahoma"/>
                <a:ea typeface="Tahoma"/>
                <a:cs typeface="Tahoma"/>
              </a:rPr>
              <a:t>Collections</a:t>
            </a:r>
            <a:endParaRPr lang="en-US"/>
          </a:p>
        </p:txBody>
      </p:sp>
    </p:spTree>
    <p:extLst>
      <p:ext uri="{BB962C8B-B14F-4D97-AF65-F5344CB8AC3E}">
        <p14:creationId xmlns:p14="http://schemas.microsoft.com/office/powerpoint/2010/main" val="113208305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in the background&#10;&#10;Description automatically generated">
            <a:extLst>
              <a:ext uri="{FF2B5EF4-FFF2-40B4-BE49-F238E27FC236}">
                <a16:creationId xmlns:a16="http://schemas.microsoft.com/office/drawing/2014/main" id="{A4AD9C81-E986-4050-B8F3-9EF31E305B11}"/>
              </a:ext>
            </a:extLst>
          </p:cNvPr>
          <p:cNvPicPr>
            <a:picLocks noChangeAspect="1"/>
          </p:cNvPicPr>
          <p:nvPr/>
        </p:nvPicPr>
        <p:blipFill>
          <a:blip r:embed="rId3" cstate="print">
            <a:alphaModFix amt="87000"/>
            <a:extLst>
              <a:ext uri="{28A0092B-C50C-407E-A947-70E740481C1C}">
                <a14:useLocalDpi xmlns:a14="http://schemas.microsoft.com/office/drawing/2010/main" val="0"/>
              </a:ext>
            </a:extLst>
          </a:blip>
          <a:stretch>
            <a:fillRect/>
          </a:stretch>
        </p:blipFill>
        <p:spPr>
          <a:xfrm>
            <a:off x="0" y="1"/>
            <a:ext cx="12191999" cy="6868880"/>
          </a:xfrm>
          <a:prstGeom prst="rect">
            <a:avLst/>
          </a:prstGeom>
        </p:spPr>
      </p:pic>
      <p:pic>
        <p:nvPicPr>
          <p:cNvPr id="4" name="Picture 3" descr="A close up of a computer&#10;&#10;Description automatically generated">
            <a:extLst>
              <a:ext uri="{FF2B5EF4-FFF2-40B4-BE49-F238E27FC236}">
                <a16:creationId xmlns:a16="http://schemas.microsoft.com/office/drawing/2014/main" id="{2900F485-6722-4A11-91E6-443B24A6D5FC}"/>
              </a:ext>
            </a:extLst>
          </p:cNvPr>
          <p:cNvPicPr>
            <a:picLocks noChangeAspect="1"/>
          </p:cNvPicPr>
          <p:nvPr/>
        </p:nvPicPr>
        <p:blipFill>
          <a:blip r:embed="rId4"/>
          <a:stretch>
            <a:fillRect/>
          </a:stretch>
        </p:blipFill>
        <p:spPr>
          <a:xfrm>
            <a:off x="7620000" y="2160811"/>
            <a:ext cx="4367758" cy="3781425"/>
          </a:xfrm>
          <a:prstGeom prst="rect">
            <a:avLst/>
          </a:prstGeom>
        </p:spPr>
      </p:pic>
      <p:pic>
        <p:nvPicPr>
          <p:cNvPr id="8" name="Picture 8">
            <a:extLst>
              <a:ext uri="{FF2B5EF4-FFF2-40B4-BE49-F238E27FC236}">
                <a16:creationId xmlns:a16="http://schemas.microsoft.com/office/drawing/2014/main" id="{DF870DB5-EBDD-444F-9289-B4C831C0A03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50" y="1894936"/>
            <a:ext cx="7243312" cy="3628845"/>
          </a:xfrm>
          <a:prstGeom prst="rect">
            <a:avLst/>
          </a:prstGeom>
          <a:ln>
            <a:noFill/>
          </a:ln>
          <a:effectLst>
            <a:softEdge rad="112500"/>
          </a:effectLst>
        </p:spPr>
      </p:pic>
    </p:spTree>
    <p:extLst>
      <p:ext uri="{BB962C8B-B14F-4D97-AF65-F5344CB8AC3E}">
        <p14:creationId xmlns:p14="http://schemas.microsoft.com/office/powerpoint/2010/main" val="83094876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73908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150000"/>
              </a:lnSpc>
              <a:buFont typeface="Wingdings"/>
              <a:buChar char="Ø"/>
            </a:pPr>
            <a:r>
              <a:rPr lang="en-US" sz="1800">
                <a:ea typeface="Tahoma"/>
              </a:rPr>
              <a:t>JAVA was developed by Sun Microsystems Inc in 1991, later acquired by Oracle Corporation. It was developed by James Gosling and Patrick Naughton. </a:t>
            </a:r>
            <a:endParaRPr lang="en-US"/>
          </a:p>
          <a:p>
            <a:pPr marL="342900" indent="-342900">
              <a:lnSpc>
                <a:spcPct val="150000"/>
              </a:lnSpc>
              <a:buFont typeface="Wingdings"/>
              <a:buChar char="Ø"/>
            </a:pPr>
            <a:r>
              <a:rPr lang="en-US" sz="1800">
                <a:ea typeface="Tahoma"/>
              </a:rPr>
              <a:t>It is a simple programming language.</a:t>
            </a:r>
          </a:p>
          <a:p>
            <a:pPr marL="342900" indent="-342900">
              <a:lnSpc>
                <a:spcPct val="150000"/>
              </a:lnSpc>
              <a:buFont typeface="Wingdings"/>
              <a:buChar char="Ø"/>
            </a:pPr>
            <a:r>
              <a:rPr lang="en-US" sz="1800">
                <a:ea typeface="Tahoma"/>
              </a:rPr>
              <a:t>Writing, compiling and debugging a program is easy in java.  </a:t>
            </a:r>
          </a:p>
          <a:p>
            <a:pPr marL="342900" indent="-342900">
              <a:lnSpc>
                <a:spcPct val="150000"/>
              </a:lnSpc>
              <a:buFont typeface="Wingdings"/>
              <a:buChar char="Ø"/>
            </a:pPr>
            <a:r>
              <a:rPr lang="en-US" sz="1800">
                <a:ea typeface="Tahoma"/>
              </a:rPr>
              <a:t>It helps to create modular programs and reusable code.</a:t>
            </a:r>
          </a:p>
          <a:p>
            <a:pPr>
              <a:lnSpc>
                <a:spcPct val="150000"/>
              </a:lnSpc>
              <a:buFont typeface="Wingdings"/>
            </a:pPr>
            <a:endParaRPr lang="en-US" sz="1800" b="1">
              <a:ea typeface="Tahoma"/>
            </a:endParaRPr>
          </a:p>
          <a:p>
            <a:pPr>
              <a:lnSpc>
                <a:spcPct val="150000"/>
              </a:lnSpc>
              <a:buFont typeface="Wingdings"/>
            </a:pPr>
            <a:r>
              <a:rPr lang="en-US" sz="1800" b="1">
                <a:ea typeface="Tahoma"/>
              </a:rPr>
              <a:t>Features of Java:</a:t>
            </a:r>
            <a:endParaRPr lang="en-US"/>
          </a:p>
          <a:p>
            <a:pPr marL="342900" indent="-342900">
              <a:lnSpc>
                <a:spcPct val="150000"/>
              </a:lnSpc>
              <a:buFont typeface="Arial,Sans-Serif"/>
              <a:buChar char="•"/>
            </a:pPr>
            <a:r>
              <a:rPr lang="en-US" sz="1800">
                <a:ea typeface="Tahoma"/>
              </a:rPr>
              <a:t>Java is a platform independent language</a:t>
            </a:r>
          </a:p>
          <a:p>
            <a:pPr marL="342900" indent="-342900">
              <a:lnSpc>
                <a:spcPct val="150000"/>
              </a:lnSpc>
              <a:buFont typeface="Arial,Sans-Serif"/>
              <a:buChar char="•"/>
            </a:pPr>
            <a:r>
              <a:rPr lang="en-US" sz="1800">
                <a:ea typeface="Tahoma"/>
              </a:rPr>
              <a:t>Java is an Object oriented language </a:t>
            </a:r>
          </a:p>
          <a:p>
            <a:pPr marL="342900" indent="-342900">
              <a:lnSpc>
                <a:spcPct val="150000"/>
              </a:lnSpc>
              <a:buFont typeface="Arial,Sans-Serif"/>
              <a:buChar char="•"/>
            </a:pPr>
            <a:r>
              <a:rPr lang="en-US" sz="1800">
                <a:ea typeface="Tahoma"/>
              </a:rPr>
              <a:t>Simple &amp; Robust Language</a:t>
            </a:r>
          </a:p>
          <a:p>
            <a:pPr marL="342900" indent="-342900">
              <a:lnSpc>
                <a:spcPct val="150000"/>
              </a:lnSpc>
              <a:buFont typeface="Arial,Sans-Serif"/>
              <a:buChar char="•"/>
            </a:pPr>
            <a:r>
              <a:rPr lang="en-US" sz="1800">
                <a:ea typeface="Tahoma"/>
              </a:rPr>
              <a:t>Secure &amp; Portable</a:t>
            </a:r>
          </a:p>
          <a:p>
            <a:pPr marL="342900" indent="-342900">
              <a:lnSpc>
                <a:spcPct val="150000"/>
              </a:lnSpc>
              <a:buFont typeface="Arial,Sans-Serif"/>
              <a:buChar char="•"/>
            </a:pPr>
            <a:r>
              <a:rPr lang="en-US" sz="1800">
                <a:ea typeface="Tahoma"/>
              </a:rPr>
              <a:t>Multithreading</a:t>
            </a:r>
          </a:p>
          <a:p>
            <a:pPr marL="342900" indent="-342900">
              <a:lnSpc>
                <a:spcPct val="150000"/>
              </a:lnSpc>
              <a:buFont typeface="Arial,Sans-Serif"/>
              <a:buChar char="•"/>
            </a:pPr>
            <a:endParaRPr lang="en-US" sz="1800">
              <a:ea typeface="Tahoma"/>
            </a:endParaRPr>
          </a:p>
          <a:p>
            <a:pPr marL="342900" indent="-342900">
              <a:lnSpc>
                <a:spcPct val="150000"/>
              </a:lnSpc>
              <a:buAutoNum type="arabicPeriod"/>
            </a:pPr>
            <a:endParaRPr lang="en-US" sz="1800">
              <a:ea typeface="Tahoma"/>
            </a:endParaRPr>
          </a:p>
          <a:p>
            <a:pPr marL="342900" indent="-342900">
              <a:lnSpc>
                <a:spcPct val="150000"/>
              </a:lnSpc>
              <a:buAutoNum type="arabicPeriod"/>
            </a:pPr>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920815" y="238664"/>
            <a:ext cx="38215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What is Java?</a:t>
            </a:r>
            <a:r>
              <a:rPr lang="en-US" sz="2800">
                <a:latin typeface="Tahoma"/>
                <a:ea typeface="Tahoma"/>
                <a:cs typeface="Tahoma"/>
              </a:rPr>
              <a:t>​</a:t>
            </a:r>
            <a:endParaRPr lang="en-US" sz="2800"/>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Tree>
    <p:extLst>
      <p:ext uri="{BB962C8B-B14F-4D97-AF65-F5344CB8AC3E}">
        <p14:creationId xmlns:p14="http://schemas.microsoft.com/office/powerpoint/2010/main" val="25798056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2064589" y="238664"/>
            <a:ext cx="5618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Java Concepts:</a:t>
            </a:r>
            <a:endParaRPr lang="en-US"/>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
        <p:nvSpPr>
          <p:cNvPr id="10" name="TextBox 1">
            <a:extLst>
              <a:ext uri="{FF2B5EF4-FFF2-40B4-BE49-F238E27FC236}">
                <a16:creationId xmlns:a16="http://schemas.microsoft.com/office/drawing/2014/main" id="{E1A79537-0502-4F36-833B-131096813407}"/>
              </a:ext>
            </a:extLst>
          </p:cNvPr>
          <p:cNvSpPr txBox="1"/>
          <p:nvPr/>
        </p:nvSpPr>
        <p:spPr>
          <a:xfrm>
            <a:off x="411193" y="1130060"/>
            <a:ext cx="11657161" cy="53553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gn="just"/>
            <a:r>
              <a:rPr lang="en-US" sz="1800" b="1"/>
              <a:t>Datatypes in Java:</a:t>
            </a:r>
            <a:r>
              <a:rPr lang="en-US" sz="1800"/>
              <a:t> There are two types of data types in Java -</a:t>
            </a:r>
            <a:endParaRPr lang="en-US"/>
          </a:p>
          <a:p>
            <a:pPr algn="just"/>
            <a:r>
              <a:rPr lang="en-US" sz="1800"/>
              <a:t>        </a:t>
            </a:r>
            <a:r>
              <a:rPr lang="en-US" sz="1800" b="1"/>
              <a:t>Primitive data types: </a:t>
            </a:r>
            <a:r>
              <a:rPr lang="en-US" sz="1800"/>
              <a:t>The primitive data types include boolean, char, byte, short, int, long, float and double. </a:t>
            </a:r>
            <a:endParaRPr lang="en-US"/>
          </a:p>
          <a:p>
            <a:pPr algn="just"/>
            <a:r>
              <a:rPr lang="en-US" sz="1800"/>
              <a:t>        </a:t>
            </a:r>
            <a:r>
              <a:rPr lang="en-US" sz="1800" b="1"/>
              <a:t>Non-primitive data types:</a:t>
            </a:r>
            <a:r>
              <a:rPr lang="en-US" sz="1800"/>
              <a:t> The non-primitive data types include Classes, Interfaces, and Arrays.</a:t>
            </a:r>
            <a:endParaRPr lang="en-US"/>
          </a:p>
          <a:p>
            <a:pPr algn="just"/>
            <a:endParaRPr lang="en-US" sz="1800"/>
          </a:p>
          <a:p>
            <a:r>
              <a:rPr lang="en-US" sz="1800" b="1"/>
              <a:t>Variable declaration: </a:t>
            </a:r>
            <a:r>
              <a:rPr lang="en-US" sz="1800"/>
              <a:t>To </a:t>
            </a:r>
            <a:r>
              <a:rPr lang="en-US" sz="1800" b="1"/>
              <a:t>declare</a:t>
            </a:r>
            <a:r>
              <a:rPr lang="en-US" sz="1800"/>
              <a:t> (create) a variable, you will specify the type, leave at least one space, then the name for the variable and end the line with a semicolon (</a:t>
            </a:r>
            <a:r>
              <a:rPr lang="en-US" sz="1800">
                <a:latin typeface="Consolas"/>
              </a:rPr>
              <a:t>;</a:t>
            </a:r>
            <a:r>
              <a:rPr lang="en-US" sz="1800"/>
              <a:t>). </a:t>
            </a:r>
          </a:p>
          <a:p>
            <a:r>
              <a:rPr lang="en-US" sz="1800"/>
              <a:t>     </a:t>
            </a:r>
            <a:r>
              <a:rPr lang="en-US" sz="1800" b="1"/>
              <a:t>Syntax: </a:t>
            </a:r>
            <a:r>
              <a:rPr lang="en-US" sz="1800" i="1"/>
              <a:t>type name;</a:t>
            </a:r>
            <a:endParaRPr lang="en-US" sz="2000" b="1"/>
          </a:p>
          <a:p>
            <a:endParaRPr lang="en-US" sz="1800" i="1"/>
          </a:p>
          <a:p>
            <a:r>
              <a:rPr lang="en-US" sz="1800" b="1"/>
              <a:t>Various access specifiers: </a:t>
            </a:r>
            <a:r>
              <a:rPr lang="en-US" sz="1800"/>
              <a:t>The access specifiers are listed according to their restrictiveness order.</a:t>
            </a:r>
            <a:endParaRPr lang="en-US" sz="2000" b="1"/>
          </a:p>
          <a:p>
            <a:r>
              <a:rPr lang="en-US" sz="1800"/>
              <a:t>1) private (accessible within the class where defined)</a:t>
            </a:r>
            <a:br>
              <a:rPr lang="en-US" sz="1800"/>
            </a:br>
            <a:r>
              <a:rPr lang="en-US" sz="1800"/>
              <a:t>2) default or package private (when no access specifier is specified)</a:t>
            </a:r>
            <a:br>
              <a:rPr lang="en-US" sz="1800"/>
            </a:br>
            <a:r>
              <a:rPr lang="en-US" sz="1800"/>
              <a:t>3) protected</a:t>
            </a:r>
            <a:br>
              <a:rPr lang="en-US" sz="1800"/>
            </a:br>
            <a:r>
              <a:rPr lang="en-US" sz="1800"/>
              <a:t>4) public (accessible from any class)</a:t>
            </a:r>
            <a:endParaRPr lang="en-US"/>
          </a:p>
          <a:p>
            <a:endParaRPr lang="en-US" sz="1800"/>
          </a:p>
          <a:p>
            <a:r>
              <a:rPr lang="en-US" sz="1800" b="1"/>
              <a:t>String and String Buffer &amp; String builder: </a:t>
            </a:r>
            <a:r>
              <a:rPr lang="en-US" sz="1800"/>
              <a:t>The String class is an immutable class whereas StringBuffer and StringBuilder classes are mutable. StringBuffer is synchronized i.e. thread safe. It means two threads can't call the methods of StringBuffer simultaneously.StringBuilder is non-synchronized i.e. not thread safe. It means two threads can call the methods of StringBuilder simultaneously.</a:t>
            </a:r>
          </a:p>
          <a:p>
            <a:endParaRPr lang="en-US" sz="1800" b="1"/>
          </a:p>
        </p:txBody>
      </p:sp>
    </p:spTree>
    <p:extLst>
      <p:ext uri="{BB962C8B-B14F-4D97-AF65-F5344CB8AC3E}">
        <p14:creationId xmlns:p14="http://schemas.microsoft.com/office/powerpoint/2010/main" val="8375456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2064589" y="238664"/>
            <a:ext cx="5618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Java Concepts:</a:t>
            </a:r>
            <a:endParaRPr lang="en-US"/>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
        <p:nvSpPr>
          <p:cNvPr id="10" name="TextBox 1">
            <a:extLst>
              <a:ext uri="{FF2B5EF4-FFF2-40B4-BE49-F238E27FC236}">
                <a16:creationId xmlns:a16="http://schemas.microsoft.com/office/drawing/2014/main" id="{E1A79537-0502-4F36-833B-131096813407}"/>
              </a:ext>
            </a:extLst>
          </p:cNvPr>
          <p:cNvSpPr txBox="1"/>
          <p:nvPr/>
        </p:nvSpPr>
        <p:spPr>
          <a:xfrm>
            <a:off x="411193" y="1130060"/>
            <a:ext cx="11657161"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r>
              <a:rPr lang="en-US" sz="1800" b="1"/>
              <a:t>Constructors and Methods: </a:t>
            </a:r>
            <a:endParaRPr lang="en-US" b="1"/>
          </a:p>
          <a:p>
            <a:r>
              <a:rPr lang="en-US" sz="1800" b="1"/>
              <a:t>    </a:t>
            </a:r>
            <a:r>
              <a:rPr lang="en-US" sz="1800" b="1" i="1"/>
              <a:t>Constructors:</a:t>
            </a:r>
            <a:endParaRPr lang="en-US" sz="2000" b="1" i="1"/>
          </a:p>
          <a:p>
            <a:r>
              <a:rPr lang="en-US" sz="1800"/>
              <a:t>    Constructors are used to initialize the object’s state. Like methods, a constructor also contains collection of statements(i.e. instructions) that are executed at time of Object creation. Each time an object is created using new() keyword at least one constructor (it could be default constructor) is invoked to assign initial values to the data members of the same class.</a:t>
            </a:r>
            <a:endParaRPr lang="en-US"/>
          </a:p>
          <a:p>
            <a:r>
              <a:rPr lang="en-US" sz="1800"/>
              <a:t>    </a:t>
            </a:r>
            <a:r>
              <a:rPr lang="en-US" sz="1800" b="1" i="1"/>
              <a:t>Methods:</a:t>
            </a:r>
            <a:endParaRPr lang="en-US" b="1" i="1"/>
          </a:p>
          <a:p>
            <a:r>
              <a:rPr lang="en-US" sz="1800"/>
              <a:t>    A method is a collection of statements that perform some specific task and return the result to the caller. A method can perform some specific task without returning anything. Methods allow us to reuse the code without retyping the code. In Java, every method must be part of some class which is different from languages like C, C++, and Python.</a:t>
            </a:r>
            <a:endParaRPr lang="en-US"/>
          </a:p>
          <a:p>
            <a:endParaRPr lang="en-US" sz="1800"/>
          </a:p>
          <a:p>
            <a:r>
              <a:rPr lang="en-US" sz="1800" b="1"/>
              <a:t>Super Keyword &amp; this keyword: </a:t>
            </a:r>
          </a:p>
          <a:p>
            <a:r>
              <a:rPr lang="en-US" sz="1800"/>
              <a:t>     The</a:t>
            </a:r>
            <a:r>
              <a:rPr lang="en-US" sz="1800" b="1"/>
              <a:t> </a:t>
            </a:r>
            <a:r>
              <a:rPr lang="en-US" sz="1800" b="1" i="1">
                <a:latin typeface="Consolas"/>
              </a:rPr>
              <a:t>this</a:t>
            </a:r>
            <a:r>
              <a:rPr lang="en-US" sz="1800" i="1"/>
              <a:t> </a:t>
            </a:r>
            <a:r>
              <a:rPr lang="en-US" sz="1800"/>
              <a:t>keyword is used </a:t>
            </a:r>
            <a:r>
              <a:rPr lang="en-US" sz="1800" b="1"/>
              <a:t>to access or call current class members</a:t>
            </a:r>
            <a:r>
              <a:rPr lang="en-US" sz="1800"/>
              <a:t>(variables or methods or constructors). This keyword is required when we have parameters that have the same names as for instance variables or fields.</a:t>
            </a:r>
            <a:endParaRPr lang="en-US"/>
          </a:p>
          <a:p>
            <a:r>
              <a:rPr lang="en-US" sz="1800"/>
              <a:t>     The</a:t>
            </a:r>
            <a:r>
              <a:rPr lang="en-US" sz="1800" b="1"/>
              <a:t> </a:t>
            </a:r>
            <a:r>
              <a:rPr lang="en-US" sz="1800" b="1" i="1"/>
              <a:t>super</a:t>
            </a:r>
            <a:r>
              <a:rPr lang="en-US" sz="1800" i="1"/>
              <a:t> </a:t>
            </a:r>
            <a:r>
              <a:rPr lang="en-US" sz="1800"/>
              <a:t>keyword is used </a:t>
            </a:r>
            <a:r>
              <a:rPr lang="en-US" sz="1800" b="1"/>
              <a:t>to access or call parent class members</a:t>
            </a:r>
            <a:r>
              <a:rPr lang="en-US" sz="1800"/>
              <a:t>(variables or methods).</a:t>
            </a:r>
            <a:endParaRPr lang="en-US"/>
          </a:p>
          <a:p>
            <a:endParaRPr lang="en-US" sz="1800"/>
          </a:p>
        </p:txBody>
      </p:sp>
    </p:spTree>
    <p:extLst>
      <p:ext uri="{BB962C8B-B14F-4D97-AF65-F5344CB8AC3E}">
        <p14:creationId xmlns:p14="http://schemas.microsoft.com/office/powerpoint/2010/main" val="20914203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2064589" y="238664"/>
            <a:ext cx="5618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Java Concepts:</a:t>
            </a:r>
            <a:endParaRPr lang="en-US"/>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
        <p:nvSpPr>
          <p:cNvPr id="10" name="TextBox 1">
            <a:extLst>
              <a:ext uri="{FF2B5EF4-FFF2-40B4-BE49-F238E27FC236}">
                <a16:creationId xmlns:a16="http://schemas.microsoft.com/office/drawing/2014/main" id="{E1A79537-0502-4F36-833B-131096813407}"/>
              </a:ext>
            </a:extLst>
          </p:cNvPr>
          <p:cNvSpPr txBox="1"/>
          <p:nvPr/>
        </p:nvSpPr>
        <p:spPr>
          <a:xfrm>
            <a:off x="411193" y="1130060"/>
            <a:ext cx="11657161"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r>
              <a:rPr lang="en-US" sz="1800" b="1"/>
              <a:t>Method Overloading and Overriding:</a:t>
            </a:r>
            <a:endParaRPr lang="en-US"/>
          </a:p>
          <a:p>
            <a:r>
              <a:rPr lang="en-US" sz="1800"/>
              <a:t>    </a:t>
            </a:r>
            <a:r>
              <a:rPr lang="en-US" sz="1800" b="1" i="1"/>
              <a:t>Overloading</a:t>
            </a:r>
            <a:r>
              <a:rPr lang="en-US" sz="1800" i="1"/>
              <a:t> </a:t>
            </a:r>
            <a:r>
              <a:rPr lang="en-US" sz="1800"/>
              <a:t>occurs when two or more methods in one class have the same method name but different parameters.</a:t>
            </a:r>
            <a:endParaRPr lang="en-US"/>
          </a:p>
          <a:p>
            <a:r>
              <a:rPr lang="en-US" sz="1800"/>
              <a:t>    </a:t>
            </a:r>
            <a:r>
              <a:rPr lang="en-US" sz="1800" b="1" i="1"/>
              <a:t>Overriding</a:t>
            </a:r>
            <a:r>
              <a:rPr lang="en-US" sz="1800" i="1"/>
              <a:t> </a:t>
            </a:r>
            <a:r>
              <a:rPr lang="en-US" sz="1800"/>
              <a:t>occurs when two methods have the same method name and parameters. One of the methods is in the parent class, and the other is in the child class. Overriding allows a child class to provide the specific implementation of a method that is already present in its parent class. </a:t>
            </a:r>
            <a:endParaRPr lang="en-US"/>
          </a:p>
          <a:p>
            <a:endParaRPr lang="en-US" sz="1800" b="1"/>
          </a:p>
          <a:p>
            <a:r>
              <a:rPr lang="en-US" sz="1800" b="1"/>
              <a:t>Garbage Collection: </a:t>
            </a:r>
            <a:r>
              <a:rPr lang="en-US" sz="1800"/>
              <a:t>Java programs compile to bytecode that can be run on a Java Virtual Machine, or JVM for short. When Java programs run on the JVM, objects are created on the heap, which is a portion of memory dedicated to the program. Eventually, some objects will no longer be needed. The garbage collector finds these unused objects and deletes them to free up memory.</a:t>
            </a:r>
            <a:endParaRPr lang="en-US"/>
          </a:p>
          <a:p>
            <a:endParaRPr lang="en-US" sz="1800" b="1"/>
          </a:p>
        </p:txBody>
      </p:sp>
    </p:spTree>
    <p:extLst>
      <p:ext uri="{BB962C8B-B14F-4D97-AF65-F5344CB8AC3E}">
        <p14:creationId xmlns:p14="http://schemas.microsoft.com/office/powerpoint/2010/main" val="30248382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2064589" y="238664"/>
            <a:ext cx="56186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OOPs concepts</a:t>
            </a:r>
          </a:p>
        </p:txBody>
      </p:sp>
      <p:pic>
        <p:nvPicPr>
          <p:cNvPr id="7" name="Picture 8">
            <a:extLst>
              <a:ext uri="{FF2B5EF4-FFF2-40B4-BE49-F238E27FC236}">
                <a16:creationId xmlns:a16="http://schemas.microsoft.com/office/drawing/2014/main" id="{6ED61CED-41FA-48C0-8E09-A649CD787B15}"/>
              </a:ext>
            </a:extLst>
          </p:cNvPr>
          <p:cNvPicPr>
            <a:picLocks noChangeAspect="1"/>
          </p:cNvPicPr>
          <p:nvPr/>
        </p:nvPicPr>
        <p:blipFill>
          <a:blip r:embed="rId4"/>
          <a:stretch>
            <a:fillRect/>
          </a:stretch>
        </p:blipFill>
        <p:spPr>
          <a:xfrm>
            <a:off x="277842" y="53106"/>
            <a:ext cx="1485900" cy="885825"/>
          </a:xfrm>
          <a:prstGeom prst="rect">
            <a:avLst/>
          </a:prstGeom>
        </p:spPr>
      </p:pic>
      <p:sp>
        <p:nvSpPr>
          <p:cNvPr id="10" name="TextBox 1">
            <a:extLst>
              <a:ext uri="{FF2B5EF4-FFF2-40B4-BE49-F238E27FC236}">
                <a16:creationId xmlns:a16="http://schemas.microsoft.com/office/drawing/2014/main" id="{E1A79537-0502-4F36-833B-131096813407}"/>
              </a:ext>
            </a:extLst>
          </p:cNvPr>
          <p:cNvSpPr txBox="1"/>
          <p:nvPr/>
        </p:nvSpPr>
        <p:spPr>
          <a:xfrm>
            <a:off x="497457" y="1173192"/>
            <a:ext cx="11197086" cy="45550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a:lstStyle>
          <a:p>
            <a:pPr algn="just"/>
            <a:r>
              <a:rPr lang="en-US" sz="1800" b="1"/>
              <a:t>Abstraction </a:t>
            </a:r>
            <a:r>
              <a:rPr lang="en-US" sz="1800"/>
              <a:t>is a process of hiding the implementation details and showing only functionality to the user.</a:t>
            </a:r>
            <a:endParaRPr lang="en-US" sz="2000" b="1"/>
          </a:p>
          <a:p>
            <a:pPr algn="just"/>
            <a:endParaRPr lang="en-US" sz="1800"/>
          </a:p>
          <a:p>
            <a:pPr algn="just"/>
            <a:r>
              <a:rPr lang="en-US" sz="1800" b="1"/>
              <a:t>Polymorphism </a:t>
            </a:r>
            <a:r>
              <a:rPr lang="en-US" sz="1800"/>
              <a:t>is a concept by which we can perform a </a:t>
            </a:r>
            <a:r>
              <a:rPr lang="en-US" sz="1800" i="1"/>
              <a:t>single action in different ways</a:t>
            </a:r>
            <a:r>
              <a:rPr lang="en-US" sz="1800"/>
              <a:t>. Polymorphism is derived from 2 Greek words: poly and morphs. The word "poly" means many and "morphs" means forms. So, polymorphism means many forms.</a:t>
            </a:r>
            <a:endParaRPr lang="en-US" sz="2000" b="1"/>
          </a:p>
          <a:p>
            <a:pPr algn="just"/>
            <a:r>
              <a:rPr lang="en-US" sz="1800"/>
              <a:t>There are two types of polymorphism in Java - </a:t>
            </a:r>
            <a:r>
              <a:rPr lang="en-US" sz="1800" b="1"/>
              <a:t>compile-time</a:t>
            </a:r>
            <a:r>
              <a:rPr lang="en-US" sz="1800"/>
              <a:t> polymorphism and </a:t>
            </a:r>
            <a:r>
              <a:rPr lang="en-US" sz="1800" b="1"/>
              <a:t>runtime </a:t>
            </a:r>
            <a:r>
              <a:rPr lang="en-US" sz="1800"/>
              <a:t>polymorphism. We can perform polymorphism in java by method </a:t>
            </a:r>
            <a:r>
              <a:rPr lang="en-US" sz="1800" b="1"/>
              <a:t>overloading </a:t>
            </a:r>
            <a:r>
              <a:rPr lang="en-US" sz="1800"/>
              <a:t>and method </a:t>
            </a:r>
            <a:r>
              <a:rPr lang="en-US" sz="1800" b="1"/>
              <a:t>overriding</a:t>
            </a:r>
            <a:r>
              <a:rPr lang="en-US" sz="1800"/>
              <a:t>.</a:t>
            </a:r>
            <a:endParaRPr lang="en-US"/>
          </a:p>
          <a:p>
            <a:endParaRPr lang="en-US" sz="1800" b="1"/>
          </a:p>
          <a:p>
            <a:r>
              <a:rPr lang="en-US" sz="1800" b="1"/>
              <a:t>Inheritance </a:t>
            </a:r>
            <a:r>
              <a:rPr lang="en-US" sz="1800"/>
              <a:t>is a mechanism in which one object acquires all the properties and behaviors of a parent object.</a:t>
            </a:r>
            <a:endParaRPr lang="en-US" sz="2000" b="1"/>
          </a:p>
          <a:p>
            <a:pPr algn="just"/>
            <a:r>
              <a:rPr lang="en-US" sz="2000" b="1"/>
              <a:t>Use of inheritance in java</a:t>
            </a:r>
          </a:p>
          <a:p>
            <a:pPr marL="342900" indent="-342900" algn="just">
              <a:buAutoNum type="arabicPeriod"/>
            </a:pPr>
            <a:r>
              <a:rPr lang="en-US" sz="1800"/>
              <a:t>For </a:t>
            </a:r>
            <a:r>
              <a:rPr lang="en-US" sz="1800">
                <a:hlinkClick r:id="rId5"/>
              </a:rPr>
              <a:t>Method Overriding</a:t>
            </a:r>
            <a:r>
              <a:rPr lang="en-US" sz="1800"/>
              <a:t>(so </a:t>
            </a:r>
            <a:r>
              <a:rPr lang="en-US" sz="1800">
                <a:hlinkClick r:id="rId6"/>
              </a:rPr>
              <a:t>runtime polymorphism </a:t>
            </a:r>
            <a:r>
              <a:rPr lang="en-US" sz="1800"/>
              <a:t>can be achieved).</a:t>
            </a:r>
            <a:endParaRPr lang="en-US"/>
          </a:p>
          <a:p>
            <a:pPr marL="342900" indent="-342900" algn="just">
              <a:buAutoNum type="arabicPeriod"/>
            </a:pPr>
            <a:r>
              <a:rPr lang="en-US" sz="1800"/>
              <a:t>For Code Reusability.</a:t>
            </a:r>
            <a:endParaRPr lang="en-US"/>
          </a:p>
          <a:p>
            <a:endParaRPr lang="en-US" sz="1800"/>
          </a:p>
          <a:p>
            <a:r>
              <a:rPr lang="en-US" sz="1800" b="1"/>
              <a:t>Encapsulation </a:t>
            </a:r>
            <a:r>
              <a:rPr lang="en-US" sz="1800"/>
              <a:t>is defined as the wrapping up of data under a single unit. It is the mechanism that binds together code and the data it manipulates. Another way to think about encapsulation is, it is a protective shield that prevents the data from being accessed by the code outside this shield.</a:t>
            </a:r>
            <a:r>
              <a:rPr lang="en-US" sz="1800" b="1"/>
              <a:t> </a:t>
            </a:r>
            <a:endParaRPr lang="en-US" sz="2000" b="1"/>
          </a:p>
        </p:txBody>
      </p:sp>
    </p:spTree>
    <p:extLst>
      <p:ext uri="{BB962C8B-B14F-4D97-AF65-F5344CB8AC3E}">
        <p14:creationId xmlns:p14="http://schemas.microsoft.com/office/powerpoint/2010/main" val="22194032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in the background&#10;&#10;Description automatically generated">
            <a:extLst>
              <a:ext uri="{FF2B5EF4-FFF2-40B4-BE49-F238E27FC236}">
                <a16:creationId xmlns:a16="http://schemas.microsoft.com/office/drawing/2014/main" id="{A4AD9C81-E986-4050-B8F3-9EF31E305B11}"/>
              </a:ext>
            </a:extLst>
          </p:cNvPr>
          <p:cNvPicPr>
            <a:picLocks noChangeAspect="1"/>
          </p:cNvPicPr>
          <p:nvPr/>
        </p:nvPicPr>
        <p:blipFill>
          <a:blip r:embed="rId3" cstate="print">
            <a:alphaModFix amt="87000"/>
            <a:extLst>
              <a:ext uri="{28A0092B-C50C-407E-A947-70E740481C1C}">
                <a14:useLocalDpi xmlns:a14="http://schemas.microsoft.com/office/drawing/2010/main" val="0"/>
              </a:ext>
            </a:extLst>
          </a:blip>
          <a:stretch>
            <a:fillRect/>
          </a:stretch>
        </p:blipFill>
        <p:spPr>
          <a:xfrm>
            <a:off x="0" y="1"/>
            <a:ext cx="12191999" cy="6868880"/>
          </a:xfrm>
          <a:prstGeom prst="rect">
            <a:avLst/>
          </a:prstGeom>
        </p:spPr>
      </p:pic>
      <p:sp>
        <p:nvSpPr>
          <p:cNvPr id="3" name="Title 2">
            <a:extLst>
              <a:ext uri="{FF2B5EF4-FFF2-40B4-BE49-F238E27FC236}">
                <a16:creationId xmlns:a16="http://schemas.microsoft.com/office/drawing/2014/main" id="{3B215AE9-C2E1-49DE-9583-A7490850E100}"/>
              </a:ext>
            </a:extLst>
          </p:cNvPr>
          <p:cNvSpPr>
            <a:spLocks noGrp="1"/>
          </p:cNvSpPr>
          <p:nvPr>
            <p:ph type="ctrTitle"/>
          </p:nvPr>
        </p:nvSpPr>
        <p:spPr>
          <a:xfrm>
            <a:off x="0" y="1653266"/>
            <a:ext cx="8631264" cy="3362325"/>
          </a:xfrm>
        </p:spPr>
        <p:txBody>
          <a:bodyPr/>
          <a:lstStyle/>
          <a:p>
            <a:pPr algn="ctr"/>
            <a:r>
              <a:rPr lang="en-US" sz="6600" b="1">
                <a:solidFill>
                  <a:schemeClr val="bg1"/>
                </a:solidFill>
                <a:latin typeface="Tahoma" panose="020B0604030504040204" pitchFamily="34" charset="0"/>
                <a:ea typeface="Tahoma" panose="020B0604030504040204" pitchFamily="34" charset="0"/>
                <a:cs typeface="Tahoma" panose="020B0604030504040204" pitchFamily="34" charset="0"/>
              </a:rPr>
              <a:t>Collections</a:t>
            </a:r>
            <a:endParaRPr lang="en-US"/>
          </a:p>
        </p:txBody>
      </p:sp>
      <p:pic>
        <p:nvPicPr>
          <p:cNvPr id="4" name="Picture 3" descr="A close up of a computer&#10;&#10;Description automatically generated">
            <a:extLst>
              <a:ext uri="{FF2B5EF4-FFF2-40B4-BE49-F238E27FC236}">
                <a16:creationId xmlns:a16="http://schemas.microsoft.com/office/drawing/2014/main" id="{2900F485-6722-4A11-91E6-443B24A6D5FC}"/>
              </a:ext>
            </a:extLst>
          </p:cNvPr>
          <p:cNvPicPr>
            <a:picLocks noChangeAspect="1"/>
          </p:cNvPicPr>
          <p:nvPr/>
        </p:nvPicPr>
        <p:blipFill>
          <a:blip r:embed="rId4"/>
          <a:stretch>
            <a:fillRect/>
          </a:stretch>
        </p:blipFill>
        <p:spPr>
          <a:xfrm>
            <a:off x="7620000" y="2160811"/>
            <a:ext cx="4367758" cy="3781425"/>
          </a:xfrm>
          <a:prstGeom prst="rect">
            <a:avLst/>
          </a:prstGeom>
        </p:spPr>
      </p:pic>
    </p:spTree>
    <p:extLst>
      <p:ext uri="{BB962C8B-B14F-4D97-AF65-F5344CB8AC3E}">
        <p14:creationId xmlns:p14="http://schemas.microsoft.com/office/powerpoint/2010/main" val="912745460"/>
      </p:ext>
    </p:extLst>
  </p:cSld>
  <p:clrMapOvr>
    <a:masterClrMapping/>
  </p:clrMapOvr>
  <p:transition spd="slow">
    <p:push dir="u"/>
  </p:transition>
</p:sld>
</file>

<file path=ppt/theme/theme1.xml><?xml version="1.0" encoding="utf-8"?>
<a:theme xmlns:a="http://schemas.openxmlformats.org/drawingml/2006/main" name="Template">
  <a:themeElements>
    <a:clrScheme name="Custom3">
      <a:dk1>
        <a:srgbClr val="262626"/>
      </a:dk1>
      <a:lt1>
        <a:srgbClr val="FFFFFF"/>
      </a:lt1>
      <a:dk2>
        <a:srgbClr val="262626"/>
      </a:dk2>
      <a:lt2>
        <a:srgbClr val="FFFFFF"/>
      </a:lt2>
      <a:accent1>
        <a:srgbClr val="4DB3C7"/>
      </a:accent1>
      <a:accent2>
        <a:srgbClr val="85CA46"/>
      </a:accent2>
      <a:accent3>
        <a:srgbClr val="F49D00"/>
      </a:accent3>
      <a:accent4>
        <a:srgbClr val="D2326B"/>
      </a:accent4>
      <a:accent5>
        <a:srgbClr val="1D6E9B"/>
      </a:accent5>
      <a:accent6>
        <a:srgbClr val="6F4EA4"/>
      </a:accent6>
      <a:hlink>
        <a:srgbClr val="FF7C33"/>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8335A5849C044099C792589D4C5056" ma:contentTypeVersion="14" ma:contentTypeDescription="Create a new document." ma:contentTypeScope="" ma:versionID="2d9dfc300093abebd17e424a939cfae4">
  <xsd:schema xmlns:xsd="http://www.w3.org/2001/XMLSchema" xmlns:xs="http://www.w3.org/2001/XMLSchema" xmlns:p="http://schemas.microsoft.com/office/2006/metadata/properties" xmlns:ns2="5732e9e7-c39f-4fd2-935b-db0ef4cc05ef" xmlns:ns3="9be44d7f-b386-41a8-bebc-852a8bd54d18" targetNamespace="http://schemas.microsoft.com/office/2006/metadata/properties" ma:root="true" ma:fieldsID="6307a221538c36c640795065358c0df4" ns2:_="" ns3:_="">
    <xsd:import namespace="5732e9e7-c39f-4fd2-935b-db0ef4cc05ef"/>
    <xsd:import namespace="9be44d7f-b386-41a8-bebc-852a8bd54d1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2e9e7-c39f-4fd2-935b-db0ef4cc0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e44d7f-b386-41a8-bebc-852a8bd54d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4D0A2B-8D88-4CC7-A60B-10DEBB18FF0C}">
  <ds:schemaRefs>
    <ds:schemaRef ds:uri="http://schemas.microsoft.com/sharepoint/v3/contenttype/forms"/>
  </ds:schemaRefs>
</ds:datastoreItem>
</file>

<file path=customXml/itemProps2.xml><?xml version="1.0" encoding="utf-8"?>
<ds:datastoreItem xmlns:ds="http://schemas.openxmlformats.org/officeDocument/2006/customXml" ds:itemID="{CA12AD30-B5EF-4B38-BF8B-81816541153D}">
  <ds:schemaRefs>
    <ds:schemaRef ds:uri="5732e9e7-c39f-4fd2-935b-db0ef4cc05ef"/>
    <ds:schemaRef ds:uri="9be44d7f-b386-41a8-bebc-852a8bd54d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DCC1887-ACAB-4BA8-8533-2D1F054A0DD8}"/>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6</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Template</vt:lpstr>
      <vt:lpstr>office theme</vt:lpstr>
      <vt:lpstr>Core Java</vt:lpstr>
      <vt:lpstr>Today's session covers....?</vt:lpstr>
      <vt:lpstr>PowerPoint Presentation</vt:lpstr>
      <vt:lpstr>PowerPoint Presentation</vt:lpstr>
      <vt:lpstr>PowerPoint Presentation</vt:lpstr>
      <vt:lpstr>PowerPoint Presentation</vt:lpstr>
      <vt:lpstr>PowerPoint Presentation</vt:lpstr>
      <vt:lpstr>PowerPoint Presentation</vt:lpstr>
      <vt:lpstr>Collections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Ideapoke EIMS</dc:title>
  <dc:creator>Ideapoke</dc:creator>
  <cp:revision>36</cp:revision>
  <dcterms:modified xsi:type="dcterms:W3CDTF">2021-12-28T09:57:13Z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0x010100CC8335A5849C044099C792589D4C5056</vt:lpwstr>
  </property>
</Properties>
</file>